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71" r:id="rId3"/>
    <p:sldId id="372" r:id="rId4"/>
    <p:sldId id="339" r:id="rId5"/>
    <p:sldId id="257" r:id="rId6"/>
    <p:sldId id="300" r:id="rId7"/>
    <p:sldId id="378" r:id="rId8"/>
    <p:sldId id="373" r:id="rId9"/>
    <p:sldId id="379" r:id="rId10"/>
    <p:sldId id="377" r:id="rId11"/>
    <p:sldId id="311" r:id="rId12"/>
    <p:sldId id="284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0000"/>
    <a:srgbClr val="FF9999"/>
    <a:srgbClr val="FFCCFF"/>
    <a:srgbClr val="0066FF"/>
    <a:srgbClr val="00FF99"/>
    <a:srgbClr val="993366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4470" autoAdjust="0"/>
  </p:normalViewPr>
  <p:slideViewPr>
    <p:cSldViewPr>
      <p:cViewPr varScale="1">
        <p:scale>
          <a:sx n="79" d="100"/>
          <a:sy n="79" d="100"/>
        </p:scale>
        <p:origin x="274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74B1A-5356-4C6A-9DED-1C900C997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79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8E92A8D-239F-4476-BB76-9DBE657844F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39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BB2A5-557C-4397-89B4-D6935036B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20B2F-7CE5-4580-9AF4-AE0B3C546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7D86B-DB2A-43F0-8829-DBE7C525A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0C4A-E307-450F-BA5F-507335D13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79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845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6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7DDC-5954-48A1-8DCF-7F44B41CD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EC60-9916-467E-8AED-8C361EA4A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4E5A-3A9E-4C2C-9A15-89B78452C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B78E-9D1A-4099-AFA7-8C9F3094B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D5B4-18F6-4EA2-B5F0-5198A078A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9F009-88E9-4396-8E2A-CD3AAA912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36CC0-44B1-4630-A315-F7EA2036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AE9F7-CD28-420D-B371-7F8E418CF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9706B3-DEC2-4618-810A-DA2EC521D6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4">
            <a:extLst>
              <a:ext uri="{FF2B5EF4-FFF2-40B4-BE49-F238E27FC236}">
                <a16:creationId xmlns:a16="http://schemas.microsoft.com/office/drawing/2014/main" id="{53B4447F-0ABC-4CCC-BF2F-F620C30C0432}"/>
              </a:ext>
            </a:extLst>
          </p:cNvPr>
          <p:cNvGrpSpPr/>
          <p:nvPr/>
        </p:nvGrpSpPr>
        <p:grpSpPr>
          <a:xfrm>
            <a:off x="352191" y="5180156"/>
            <a:ext cx="382915" cy="575185"/>
            <a:chOff x="2409628" y="1585566"/>
            <a:chExt cx="1594024" cy="1608784"/>
          </a:xfrm>
        </p:grpSpPr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690E3B74-BD08-4CF5-BCBB-F032133B3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628" y="1620004"/>
              <a:ext cx="1594024" cy="1485788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Freeform 77">
              <a:extLst>
                <a:ext uri="{FF2B5EF4-FFF2-40B4-BE49-F238E27FC236}">
                  <a16:creationId xmlns:a16="http://schemas.microsoft.com/office/drawing/2014/main" id="{EA5684C5-3047-44B4-B5CE-37D25EEBB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9147" y="1585566"/>
              <a:ext cx="1527607" cy="1608784"/>
            </a:xfrm>
            <a:custGeom>
              <a:avLst/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36">
            <a:extLst>
              <a:ext uri="{FF2B5EF4-FFF2-40B4-BE49-F238E27FC236}">
                <a16:creationId xmlns:a16="http://schemas.microsoft.com/office/drawing/2014/main" id="{65009B1A-0E94-4880-80BB-4084898E7B32}"/>
              </a:ext>
            </a:extLst>
          </p:cNvPr>
          <p:cNvGrpSpPr/>
          <p:nvPr/>
        </p:nvGrpSpPr>
        <p:grpSpPr>
          <a:xfrm>
            <a:off x="1313647" y="4359887"/>
            <a:ext cx="639278" cy="523571"/>
            <a:chOff x="2256140" y="1944762"/>
            <a:chExt cx="917169" cy="751165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A2E87E4-2D45-4360-8920-96576AD57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3">
              <a:extLst>
                <a:ext uri="{FF2B5EF4-FFF2-40B4-BE49-F238E27FC236}">
                  <a16:creationId xmlns:a16="http://schemas.microsoft.com/office/drawing/2014/main" id="{CC522818-A838-470B-9673-F01D5BA6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39">
            <a:extLst>
              <a:ext uri="{FF2B5EF4-FFF2-40B4-BE49-F238E27FC236}">
                <a16:creationId xmlns:a16="http://schemas.microsoft.com/office/drawing/2014/main" id="{A7353921-0F25-4B37-9388-9D801EF9971D}"/>
              </a:ext>
            </a:extLst>
          </p:cNvPr>
          <p:cNvGrpSpPr/>
          <p:nvPr/>
        </p:nvGrpSpPr>
        <p:grpSpPr>
          <a:xfrm>
            <a:off x="9055712" y="3887589"/>
            <a:ext cx="1086067" cy="889493"/>
            <a:chOff x="2256140" y="1944762"/>
            <a:chExt cx="917169" cy="751165"/>
          </a:xfrm>
        </p:grpSpPr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E540A1B3-C7B3-4480-ACB4-BF41B147A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3">
              <a:extLst>
                <a:ext uri="{FF2B5EF4-FFF2-40B4-BE49-F238E27FC236}">
                  <a16:creationId xmlns:a16="http://schemas.microsoft.com/office/drawing/2014/main" id="{BD925068-4994-4A3D-A0DB-A8ACFB57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225" y="32297"/>
            <a:ext cx="2133942" cy="1108172"/>
          </a:xfrm>
          <a:prstGeom prst="rect">
            <a:avLst/>
          </a:prstGeom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812594" y="56280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35" name="文本框 1">
            <a:extLst>
              <a:ext uri="{FF2B5EF4-FFF2-40B4-BE49-F238E27FC236}">
                <a16:creationId xmlns:a16="http://schemas.microsoft.com/office/drawing/2014/main" id="{70767FD4-96D8-4304-9BC9-7499F762B60B}"/>
              </a:ext>
            </a:extLst>
          </p:cNvPr>
          <p:cNvSpPr txBox="1"/>
          <p:nvPr/>
        </p:nvSpPr>
        <p:spPr>
          <a:xfrm>
            <a:off x="5257800" y="2705725"/>
            <a:ext cx="3684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TOÁN</a:t>
            </a:r>
            <a:endParaRPr lang="zh-CN" altLang="en-US" sz="88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  <a:ea typeface="inpin heiti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166C97-2891-4B5B-91B7-6E780A587854}"/>
              </a:ext>
            </a:extLst>
          </p:cNvPr>
          <p:cNvSpPr txBox="1"/>
          <p:nvPr/>
        </p:nvSpPr>
        <p:spPr>
          <a:xfrm>
            <a:off x="1488881" y="1707219"/>
            <a:ext cx="10242376" cy="1021556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GIẢNG ĐIỆN TỬ LỚP 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7" y="931674"/>
            <a:ext cx="1086484" cy="1017235"/>
          </a:xfrm>
          <a:prstGeom prst="rect">
            <a:avLst/>
          </a:prstGeom>
        </p:spPr>
      </p:pic>
      <p:pic>
        <p:nvPicPr>
          <p:cNvPr id="41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706" y="61333"/>
            <a:ext cx="1566018" cy="1108172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3292" y="150330"/>
            <a:ext cx="930827" cy="658686"/>
          </a:xfrm>
          <a:prstGeom prst="rect">
            <a:avLst/>
          </a:prstGeom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7C5FD2F5-B1EB-4F06-9896-1E51D602A7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16138" y="6191250"/>
            <a:ext cx="613558" cy="460726"/>
          </a:xfrm>
          <a:prstGeom prst="rect">
            <a:avLst/>
          </a:prstGeom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C00B9274-5E3A-4428-A747-1E04D3A15C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72855" y="6211171"/>
            <a:ext cx="603942" cy="453506"/>
          </a:xfrm>
          <a:prstGeom prst="rect">
            <a:avLst/>
          </a:prstGeom>
        </p:spPr>
      </p:pic>
      <p:pic>
        <p:nvPicPr>
          <p:cNvPr id="49" name="图片 333">
            <a:extLst>
              <a:ext uri="{FF2B5EF4-FFF2-40B4-BE49-F238E27FC236}">
                <a16:creationId xmlns:a16="http://schemas.microsoft.com/office/drawing/2014/main" id="{F0325A83-867B-489E-A50B-5817A4C81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" y="5814632"/>
            <a:ext cx="1222365" cy="1150461"/>
          </a:xfrm>
          <a:prstGeom prst="rect">
            <a:avLst/>
          </a:prstGeom>
        </p:spPr>
      </p:pic>
      <p:pic>
        <p:nvPicPr>
          <p:cNvPr id="50" name="图片 331">
            <a:extLst>
              <a:ext uri="{FF2B5EF4-FFF2-40B4-BE49-F238E27FC236}">
                <a16:creationId xmlns:a16="http://schemas.microsoft.com/office/drawing/2014/main" id="{96A86A64-A38E-4F26-9E5C-2A331CEEA9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" y="4530496"/>
            <a:ext cx="2045491" cy="2449689"/>
          </a:xfrm>
          <a:prstGeom prst="rect">
            <a:avLst/>
          </a:prstGeom>
        </p:spPr>
      </p:pic>
      <p:pic>
        <p:nvPicPr>
          <p:cNvPr id="51" name="图片 341">
            <a:extLst>
              <a:ext uri="{FF2B5EF4-FFF2-40B4-BE49-F238E27FC236}">
                <a16:creationId xmlns:a16="http://schemas.microsoft.com/office/drawing/2014/main" id="{B0B8ABF2-CAEF-4CF0-9A46-969B37381E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44" y="4408311"/>
            <a:ext cx="5887250" cy="2449689"/>
          </a:xfrm>
          <a:prstGeom prst="rect">
            <a:avLst/>
          </a:prstGeom>
        </p:spPr>
      </p:pic>
      <p:pic>
        <p:nvPicPr>
          <p:cNvPr id="54" name="图片 333">
            <a:extLst>
              <a:ext uri="{FF2B5EF4-FFF2-40B4-BE49-F238E27FC236}">
                <a16:creationId xmlns:a16="http://schemas.microsoft.com/office/drawing/2014/main" id="{373AFF73-937F-4B16-AF0E-5781F2569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754" y="5698668"/>
            <a:ext cx="1222365" cy="1150461"/>
          </a:xfrm>
          <a:prstGeom prst="rect">
            <a:avLst/>
          </a:prstGeom>
        </p:spPr>
      </p:pic>
      <p:grpSp>
        <p:nvGrpSpPr>
          <p:cNvPr id="56" name="组合 24">
            <a:extLst>
              <a:ext uri="{FF2B5EF4-FFF2-40B4-BE49-F238E27FC236}">
                <a16:creationId xmlns:a16="http://schemas.microsoft.com/office/drawing/2014/main" id="{085380EC-3D39-4FF9-9A8A-F8A58F1DDF79}"/>
              </a:ext>
            </a:extLst>
          </p:cNvPr>
          <p:cNvGrpSpPr/>
          <p:nvPr/>
        </p:nvGrpSpPr>
        <p:grpSpPr>
          <a:xfrm>
            <a:off x="9929891" y="5022897"/>
            <a:ext cx="382915" cy="575185"/>
            <a:chOff x="2409628" y="1585566"/>
            <a:chExt cx="1594024" cy="1608784"/>
          </a:xfrm>
        </p:grpSpPr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916E1658-2C1B-4726-8414-C5D552BFC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628" y="1620004"/>
              <a:ext cx="1594024" cy="1485788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8" name="Freeform 77">
              <a:extLst>
                <a:ext uri="{FF2B5EF4-FFF2-40B4-BE49-F238E27FC236}">
                  <a16:creationId xmlns:a16="http://schemas.microsoft.com/office/drawing/2014/main" id="{149CE731-36AC-4917-90BF-CEB223561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9147" y="1585566"/>
              <a:ext cx="1527607" cy="1608784"/>
            </a:xfrm>
            <a:custGeom>
              <a:avLst/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5" name="图片 331">
            <a:extLst>
              <a:ext uri="{FF2B5EF4-FFF2-40B4-BE49-F238E27FC236}">
                <a16:creationId xmlns:a16="http://schemas.microsoft.com/office/drawing/2014/main" id="{65D5DD80-812B-4625-ABFF-A1607F722C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1334" y="4423531"/>
            <a:ext cx="2045491" cy="2449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82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A15B1E79-FBC6-4236-96CC-CE1F25AF9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28" y="263963"/>
            <a:ext cx="1192373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24 bạn nam và 21 bạn nữ, các bạn đứng xếp thành 5 hàng đều nhau. Hỏi mỗi hàng có bao nhiêu bạn? </a:t>
            </a:r>
          </a:p>
        </p:txBody>
      </p:sp>
      <p:grpSp>
        <p:nvGrpSpPr>
          <p:cNvPr id="10" name="组合 585">
            <a:extLst>
              <a:ext uri="{FF2B5EF4-FFF2-40B4-BE49-F238E27FC236}">
                <a16:creationId xmlns:a16="http://schemas.microsoft.com/office/drawing/2014/main" id="{458EBEEB-6936-4B3A-880C-3F3A7395F9F2}"/>
              </a:ext>
            </a:extLst>
          </p:cNvPr>
          <p:cNvGrpSpPr/>
          <p:nvPr/>
        </p:nvGrpSpPr>
        <p:grpSpPr>
          <a:xfrm>
            <a:off x="-152400" y="5010551"/>
            <a:ext cx="12496800" cy="1856426"/>
            <a:chOff x="-25400" y="5164139"/>
            <a:chExt cx="12303126" cy="1743075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23D32E78-2C60-4C53-B6C5-406211D89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D1BC9CFA-10E3-409B-A72B-A5DBA6536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C0EC3480-3D4D-40EB-B403-4325B173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E5C48EAA-8A64-4469-B677-C36BB2C3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3BB80186-C49C-47C9-8F73-0BECD2775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44A8311D-74B9-48C9-A0A5-E5078D9AE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Oval 46">
              <a:extLst>
                <a:ext uri="{FF2B5EF4-FFF2-40B4-BE49-F238E27FC236}">
                  <a16:creationId xmlns:a16="http://schemas.microsoft.com/office/drawing/2014/main" id="{3EB0DBC8-E220-440B-9703-17173FE4F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69A2E877-AA23-41F0-9CBE-E065EF4E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DFA5C845-8EF7-4F65-9D14-40FADC005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Oval 49">
              <a:extLst>
                <a:ext uri="{FF2B5EF4-FFF2-40B4-BE49-F238E27FC236}">
                  <a16:creationId xmlns:a16="http://schemas.microsoft.com/office/drawing/2014/main" id="{481995B6-4E5C-49AD-A485-8D8CEF359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55E70E1B-F3B0-46AA-B073-9959E1C03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tangle 51">
              <a:extLst>
                <a:ext uri="{FF2B5EF4-FFF2-40B4-BE49-F238E27FC236}">
                  <a16:creationId xmlns:a16="http://schemas.microsoft.com/office/drawing/2014/main" id="{5EBA25C1-C26C-4FE2-BB41-46EE8F55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5484B1D8-E559-4D4B-9225-C1A8E6B45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A387EBBA-4120-4AD9-B4B0-9A57AFC94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49602878-9745-43BC-84B5-051951DD3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EAB1E70A-4E31-4907-AF3B-AEC6C2F6E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8EAEB7C5-5812-4208-BDF5-459183ECB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Oval 57">
              <a:extLst>
                <a:ext uri="{FF2B5EF4-FFF2-40B4-BE49-F238E27FC236}">
                  <a16:creationId xmlns:a16="http://schemas.microsoft.com/office/drawing/2014/main" id="{4DEFFD92-3566-472A-8994-3809E4C2D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BF48F131-E26A-4DEC-B655-024039C06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6528E7FF-9E86-46E2-822C-D9002D88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2AA47F70-B047-4721-B18E-D385E9D1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655D6FD6-F27E-4336-BFC4-E24448CB2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F47B7154-F5E2-4A18-97F8-FFA6EC70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A3516441-061E-4E93-A487-2E7E78F7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8">
              <a:extLst>
                <a:ext uri="{FF2B5EF4-FFF2-40B4-BE49-F238E27FC236}">
                  <a16:creationId xmlns:a16="http://schemas.microsoft.com/office/drawing/2014/main" id="{F6005809-C570-4A1E-9063-EEB4A7639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70">
              <a:extLst>
                <a:ext uri="{FF2B5EF4-FFF2-40B4-BE49-F238E27FC236}">
                  <a16:creationId xmlns:a16="http://schemas.microsoft.com/office/drawing/2014/main" id="{B86799CC-D9F9-46D1-8235-C7F6C8D50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Rectangle 78">
              <a:extLst>
                <a:ext uri="{FF2B5EF4-FFF2-40B4-BE49-F238E27FC236}">
                  <a16:creationId xmlns:a16="http://schemas.microsoft.com/office/drawing/2014/main" id="{D9C7693B-6929-411C-807B-1C1326B70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Rectangle 79">
              <a:extLst>
                <a:ext uri="{FF2B5EF4-FFF2-40B4-BE49-F238E27FC236}">
                  <a16:creationId xmlns:a16="http://schemas.microsoft.com/office/drawing/2014/main" id="{99A7A6D1-B190-4809-BD9D-A2DA928B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CF772C17-E47C-4A5F-88C9-847D731A9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4C8443FD-EFE8-47D6-A4BA-59E5FDD2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84">
              <a:extLst>
                <a:ext uri="{FF2B5EF4-FFF2-40B4-BE49-F238E27FC236}">
                  <a16:creationId xmlns:a16="http://schemas.microsoft.com/office/drawing/2014/main" id="{087CCCB9-9BAF-4093-A24F-2170DD18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D6385334-DBE3-4BA8-BB32-20A473B4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1B83B4F6-ED90-45C5-84C6-010F64BF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Oval 87">
              <a:extLst>
                <a:ext uri="{FF2B5EF4-FFF2-40B4-BE49-F238E27FC236}">
                  <a16:creationId xmlns:a16="http://schemas.microsoft.com/office/drawing/2014/main" id="{D824C2F9-A83B-4470-9D35-8B3DA9CBA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Oval 88">
              <a:extLst>
                <a:ext uri="{FF2B5EF4-FFF2-40B4-BE49-F238E27FC236}">
                  <a16:creationId xmlns:a16="http://schemas.microsoft.com/office/drawing/2014/main" id="{2CBC05A0-0BA7-429A-BDF2-25B387F01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Oval 89">
              <a:extLst>
                <a:ext uri="{FF2B5EF4-FFF2-40B4-BE49-F238E27FC236}">
                  <a16:creationId xmlns:a16="http://schemas.microsoft.com/office/drawing/2014/main" id="{017C0689-D6FF-44FA-A8B1-CB32F2B9A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90">
              <a:extLst>
                <a:ext uri="{FF2B5EF4-FFF2-40B4-BE49-F238E27FC236}">
                  <a16:creationId xmlns:a16="http://schemas.microsoft.com/office/drawing/2014/main" id="{A112CB91-8373-4682-8BA9-E97BC2E7E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Oval 91">
              <a:extLst>
                <a:ext uri="{FF2B5EF4-FFF2-40B4-BE49-F238E27FC236}">
                  <a16:creationId xmlns:a16="http://schemas.microsoft.com/office/drawing/2014/main" id="{A456DA6A-8D18-4A5F-A307-160E822DC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24D802B6-2779-4402-AA13-65D9BE853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93">
              <a:extLst>
                <a:ext uri="{FF2B5EF4-FFF2-40B4-BE49-F238E27FC236}">
                  <a16:creationId xmlns:a16="http://schemas.microsoft.com/office/drawing/2014/main" id="{0B05761C-C239-41DC-AC2B-769BB972F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Oval 94">
              <a:extLst>
                <a:ext uri="{FF2B5EF4-FFF2-40B4-BE49-F238E27FC236}">
                  <a16:creationId xmlns:a16="http://schemas.microsoft.com/office/drawing/2014/main" id="{27F2905B-18CB-4C1E-8670-59A7F0A03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B01ACA7F-7238-4F4F-AFE2-E30422B0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Oval 96">
              <a:extLst>
                <a:ext uri="{FF2B5EF4-FFF2-40B4-BE49-F238E27FC236}">
                  <a16:creationId xmlns:a16="http://schemas.microsoft.com/office/drawing/2014/main" id="{1A769965-1AC5-42FF-B48E-9CFB7327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97">
              <a:extLst>
                <a:ext uri="{FF2B5EF4-FFF2-40B4-BE49-F238E27FC236}">
                  <a16:creationId xmlns:a16="http://schemas.microsoft.com/office/drawing/2014/main" id="{6459993A-819B-47EE-B136-F94CA159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98">
              <a:extLst>
                <a:ext uri="{FF2B5EF4-FFF2-40B4-BE49-F238E27FC236}">
                  <a16:creationId xmlns:a16="http://schemas.microsoft.com/office/drawing/2014/main" id="{171C2CBC-EF02-4DB8-9C5D-C478E63D1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99">
              <a:extLst>
                <a:ext uri="{FF2B5EF4-FFF2-40B4-BE49-F238E27FC236}">
                  <a16:creationId xmlns:a16="http://schemas.microsoft.com/office/drawing/2014/main" id="{EEF9A62B-9E91-4891-BB68-66C4EB64C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100">
              <a:extLst>
                <a:ext uri="{FF2B5EF4-FFF2-40B4-BE49-F238E27FC236}">
                  <a16:creationId xmlns:a16="http://schemas.microsoft.com/office/drawing/2014/main" id="{D35054E0-6072-45D3-AB5D-8E8507DFB2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101">
              <a:extLst>
                <a:ext uri="{FF2B5EF4-FFF2-40B4-BE49-F238E27FC236}">
                  <a16:creationId xmlns:a16="http://schemas.microsoft.com/office/drawing/2014/main" id="{B1CC54CC-8F90-4893-9AFE-040ACB17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C353C291-6009-4363-B239-93FFF7D65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103">
              <a:extLst>
                <a:ext uri="{FF2B5EF4-FFF2-40B4-BE49-F238E27FC236}">
                  <a16:creationId xmlns:a16="http://schemas.microsoft.com/office/drawing/2014/main" id="{2821AB06-8DC3-4F5C-B980-9796D2D25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104">
              <a:extLst>
                <a:ext uri="{FF2B5EF4-FFF2-40B4-BE49-F238E27FC236}">
                  <a16:creationId xmlns:a16="http://schemas.microsoft.com/office/drawing/2014/main" id="{FE1A25C6-A36D-424B-B6A9-41B30F6C1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Oval 105">
              <a:extLst>
                <a:ext uri="{FF2B5EF4-FFF2-40B4-BE49-F238E27FC236}">
                  <a16:creationId xmlns:a16="http://schemas.microsoft.com/office/drawing/2014/main" id="{A2FF1646-29FA-4A31-B5F5-2C91F0D29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6">
              <a:extLst>
                <a:ext uri="{FF2B5EF4-FFF2-40B4-BE49-F238E27FC236}">
                  <a16:creationId xmlns:a16="http://schemas.microsoft.com/office/drawing/2014/main" id="{175E5960-425D-444F-9F39-4C7B37C54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107">
              <a:extLst>
                <a:ext uri="{FF2B5EF4-FFF2-40B4-BE49-F238E27FC236}">
                  <a16:creationId xmlns:a16="http://schemas.microsoft.com/office/drawing/2014/main" id="{EEF4F00D-7E3C-432D-8168-52B3F664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08">
              <a:extLst>
                <a:ext uri="{FF2B5EF4-FFF2-40B4-BE49-F238E27FC236}">
                  <a16:creationId xmlns:a16="http://schemas.microsoft.com/office/drawing/2014/main" id="{D6DBDC4E-7D55-41E0-BD8B-316ECA887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109">
              <a:extLst>
                <a:ext uri="{FF2B5EF4-FFF2-40B4-BE49-F238E27FC236}">
                  <a16:creationId xmlns:a16="http://schemas.microsoft.com/office/drawing/2014/main" id="{6CC0A121-1217-4F76-852B-48A038263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Oval 110">
              <a:extLst>
                <a:ext uri="{FF2B5EF4-FFF2-40B4-BE49-F238E27FC236}">
                  <a16:creationId xmlns:a16="http://schemas.microsoft.com/office/drawing/2014/main" id="{ADBE75B2-2646-45DA-A01D-637959DE7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11">
              <a:extLst>
                <a:ext uri="{FF2B5EF4-FFF2-40B4-BE49-F238E27FC236}">
                  <a16:creationId xmlns:a16="http://schemas.microsoft.com/office/drawing/2014/main" id="{04CE2A88-F544-4211-9B63-22401B194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Oval 112">
              <a:extLst>
                <a:ext uri="{FF2B5EF4-FFF2-40B4-BE49-F238E27FC236}">
                  <a16:creationId xmlns:a16="http://schemas.microsoft.com/office/drawing/2014/main" id="{9569987E-0D19-4FFD-A708-22DA8D78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13">
              <a:extLst>
                <a:ext uri="{FF2B5EF4-FFF2-40B4-BE49-F238E27FC236}">
                  <a16:creationId xmlns:a16="http://schemas.microsoft.com/office/drawing/2014/main" id="{E5100E67-EB6E-46D3-B478-A7894638F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val 114">
              <a:extLst>
                <a:ext uri="{FF2B5EF4-FFF2-40B4-BE49-F238E27FC236}">
                  <a16:creationId xmlns:a16="http://schemas.microsoft.com/office/drawing/2014/main" id="{0FB3A016-5A39-4434-8844-FD72FEADD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15">
              <a:extLst>
                <a:ext uri="{FF2B5EF4-FFF2-40B4-BE49-F238E27FC236}">
                  <a16:creationId xmlns:a16="http://schemas.microsoft.com/office/drawing/2014/main" id="{B6909DED-7476-4997-9886-F2A205BD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6">
              <a:extLst>
                <a:ext uri="{FF2B5EF4-FFF2-40B4-BE49-F238E27FC236}">
                  <a16:creationId xmlns:a16="http://schemas.microsoft.com/office/drawing/2014/main" id="{F8CAA9C4-7540-4DC9-BE81-0F2BE472C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Oval 117">
              <a:extLst>
                <a:ext uri="{FF2B5EF4-FFF2-40B4-BE49-F238E27FC236}">
                  <a16:creationId xmlns:a16="http://schemas.microsoft.com/office/drawing/2014/main" id="{21C3411B-A25B-4590-845E-9B78359E5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18">
              <a:extLst>
                <a:ext uri="{FF2B5EF4-FFF2-40B4-BE49-F238E27FC236}">
                  <a16:creationId xmlns:a16="http://schemas.microsoft.com/office/drawing/2014/main" id="{082F0117-DFDD-4DC2-9C8B-62077D6B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Oval 119">
              <a:extLst>
                <a:ext uri="{FF2B5EF4-FFF2-40B4-BE49-F238E27FC236}">
                  <a16:creationId xmlns:a16="http://schemas.microsoft.com/office/drawing/2014/main" id="{D0589863-119A-49CE-A0ED-1C4CB86B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20">
              <a:extLst>
                <a:ext uri="{FF2B5EF4-FFF2-40B4-BE49-F238E27FC236}">
                  <a16:creationId xmlns:a16="http://schemas.microsoft.com/office/drawing/2014/main" id="{07A9731F-EB9F-44CD-B4FE-45B31D4E6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21">
              <a:extLst>
                <a:ext uri="{FF2B5EF4-FFF2-40B4-BE49-F238E27FC236}">
                  <a16:creationId xmlns:a16="http://schemas.microsoft.com/office/drawing/2014/main" id="{59D63A1F-D9E0-413D-A964-0BDFD5748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22">
              <a:extLst>
                <a:ext uri="{FF2B5EF4-FFF2-40B4-BE49-F238E27FC236}">
                  <a16:creationId xmlns:a16="http://schemas.microsoft.com/office/drawing/2014/main" id="{87E6990E-7999-4492-AB1C-65DD28F00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23">
              <a:extLst>
                <a:ext uri="{FF2B5EF4-FFF2-40B4-BE49-F238E27FC236}">
                  <a16:creationId xmlns:a16="http://schemas.microsoft.com/office/drawing/2014/main" id="{B830FE3C-9611-4D40-B403-AF7548AD6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24">
              <a:extLst>
                <a:ext uri="{FF2B5EF4-FFF2-40B4-BE49-F238E27FC236}">
                  <a16:creationId xmlns:a16="http://schemas.microsoft.com/office/drawing/2014/main" id="{AA5C42E8-397E-4C01-A8E0-322D363A6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25">
              <a:extLst>
                <a:ext uri="{FF2B5EF4-FFF2-40B4-BE49-F238E27FC236}">
                  <a16:creationId xmlns:a16="http://schemas.microsoft.com/office/drawing/2014/main" id="{BB82A0F6-CCFF-46A3-93E1-98206E43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6">
              <a:extLst>
                <a:ext uri="{FF2B5EF4-FFF2-40B4-BE49-F238E27FC236}">
                  <a16:creationId xmlns:a16="http://schemas.microsoft.com/office/drawing/2014/main" id="{763C1ED0-2C31-478F-A81A-3F84826B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27">
              <a:extLst>
                <a:ext uri="{FF2B5EF4-FFF2-40B4-BE49-F238E27FC236}">
                  <a16:creationId xmlns:a16="http://schemas.microsoft.com/office/drawing/2014/main" id="{74AA88F5-0222-4DC3-9323-0E197FC47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Oval 128">
              <a:extLst>
                <a:ext uri="{FF2B5EF4-FFF2-40B4-BE49-F238E27FC236}">
                  <a16:creationId xmlns:a16="http://schemas.microsoft.com/office/drawing/2014/main" id="{777401E4-E71C-456F-9209-C2E46FAF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29">
              <a:extLst>
                <a:ext uri="{FF2B5EF4-FFF2-40B4-BE49-F238E27FC236}">
                  <a16:creationId xmlns:a16="http://schemas.microsoft.com/office/drawing/2014/main" id="{42DCAFB7-DB01-49B8-981E-A69C64060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30">
              <a:extLst>
                <a:ext uri="{FF2B5EF4-FFF2-40B4-BE49-F238E27FC236}">
                  <a16:creationId xmlns:a16="http://schemas.microsoft.com/office/drawing/2014/main" id="{2EAE4EC6-AE29-4DBD-A774-954AE0E2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31">
              <a:extLst>
                <a:ext uri="{FF2B5EF4-FFF2-40B4-BE49-F238E27FC236}">
                  <a16:creationId xmlns:a16="http://schemas.microsoft.com/office/drawing/2014/main" id="{64347A4E-573C-47F4-82D8-A5379120C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32">
              <a:extLst>
                <a:ext uri="{FF2B5EF4-FFF2-40B4-BE49-F238E27FC236}">
                  <a16:creationId xmlns:a16="http://schemas.microsoft.com/office/drawing/2014/main" id="{0A5E941C-2FA5-4C36-A895-713B75831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33">
              <a:extLst>
                <a:ext uri="{FF2B5EF4-FFF2-40B4-BE49-F238E27FC236}">
                  <a16:creationId xmlns:a16="http://schemas.microsoft.com/office/drawing/2014/main" id="{B09014D6-DA71-4FF6-AA4B-1B237895D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47">
              <a:extLst>
                <a:ext uri="{FF2B5EF4-FFF2-40B4-BE49-F238E27FC236}">
                  <a16:creationId xmlns:a16="http://schemas.microsoft.com/office/drawing/2014/main" id="{69398845-7031-4B34-87ED-4E59CB870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48">
              <a:extLst>
                <a:ext uri="{FF2B5EF4-FFF2-40B4-BE49-F238E27FC236}">
                  <a16:creationId xmlns:a16="http://schemas.microsoft.com/office/drawing/2014/main" id="{479D862D-120B-43DE-95FF-79E017716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61">
              <a:extLst>
                <a:ext uri="{FF2B5EF4-FFF2-40B4-BE49-F238E27FC236}">
                  <a16:creationId xmlns:a16="http://schemas.microsoft.com/office/drawing/2014/main" id="{A377737E-AD48-4B74-89CD-8D84C0E3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62">
              <a:extLst>
                <a:ext uri="{FF2B5EF4-FFF2-40B4-BE49-F238E27FC236}">
                  <a16:creationId xmlns:a16="http://schemas.microsoft.com/office/drawing/2014/main" id="{B0C78ED5-A08E-4514-89EC-46DF9534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72">
              <a:extLst>
                <a:ext uri="{FF2B5EF4-FFF2-40B4-BE49-F238E27FC236}">
                  <a16:creationId xmlns:a16="http://schemas.microsoft.com/office/drawing/2014/main" id="{141EF687-1C1A-46B1-BA3F-4ADC8F84E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73">
              <a:extLst>
                <a:ext uri="{FF2B5EF4-FFF2-40B4-BE49-F238E27FC236}">
                  <a16:creationId xmlns:a16="http://schemas.microsoft.com/office/drawing/2014/main" id="{42447440-F24B-43F8-BA88-55D91C48D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Oval 174">
              <a:extLst>
                <a:ext uri="{FF2B5EF4-FFF2-40B4-BE49-F238E27FC236}">
                  <a16:creationId xmlns:a16="http://schemas.microsoft.com/office/drawing/2014/main" id="{E808916E-783E-4F3D-A00C-353B390C5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Oval 175">
              <a:extLst>
                <a:ext uri="{FF2B5EF4-FFF2-40B4-BE49-F238E27FC236}">
                  <a16:creationId xmlns:a16="http://schemas.microsoft.com/office/drawing/2014/main" id="{1F70E76B-46CF-443D-B559-EF0E7E45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76">
              <a:extLst>
                <a:ext uri="{FF2B5EF4-FFF2-40B4-BE49-F238E27FC236}">
                  <a16:creationId xmlns:a16="http://schemas.microsoft.com/office/drawing/2014/main" id="{03FC37F7-9B8A-408B-9197-5035ADE71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77">
              <a:extLst>
                <a:ext uri="{FF2B5EF4-FFF2-40B4-BE49-F238E27FC236}">
                  <a16:creationId xmlns:a16="http://schemas.microsoft.com/office/drawing/2014/main" id="{5D019467-40C7-422C-9D5A-8E17B7344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78">
              <a:extLst>
                <a:ext uri="{FF2B5EF4-FFF2-40B4-BE49-F238E27FC236}">
                  <a16:creationId xmlns:a16="http://schemas.microsoft.com/office/drawing/2014/main" id="{7F797368-D8CF-4916-A3F7-9E99FBA0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Oval 179">
              <a:extLst>
                <a:ext uri="{FF2B5EF4-FFF2-40B4-BE49-F238E27FC236}">
                  <a16:creationId xmlns:a16="http://schemas.microsoft.com/office/drawing/2014/main" id="{EA607B26-5423-4003-B641-568B3EB21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Oval 180">
              <a:extLst>
                <a:ext uri="{FF2B5EF4-FFF2-40B4-BE49-F238E27FC236}">
                  <a16:creationId xmlns:a16="http://schemas.microsoft.com/office/drawing/2014/main" id="{9EDFC94C-573A-48A2-AF34-17ECEDFA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81">
              <a:extLst>
                <a:ext uri="{FF2B5EF4-FFF2-40B4-BE49-F238E27FC236}">
                  <a16:creationId xmlns:a16="http://schemas.microsoft.com/office/drawing/2014/main" id="{FE2609A8-145C-4346-A112-9118439D1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82">
              <a:extLst>
                <a:ext uri="{FF2B5EF4-FFF2-40B4-BE49-F238E27FC236}">
                  <a16:creationId xmlns:a16="http://schemas.microsoft.com/office/drawing/2014/main" id="{8D7F22AD-21D9-41C6-A9E8-2AB20FD74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83">
              <a:extLst>
                <a:ext uri="{FF2B5EF4-FFF2-40B4-BE49-F238E27FC236}">
                  <a16:creationId xmlns:a16="http://schemas.microsoft.com/office/drawing/2014/main" id="{B1F32DE0-A124-49F0-974B-EF47845EE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84">
              <a:extLst>
                <a:ext uri="{FF2B5EF4-FFF2-40B4-BE49-F238E27FC236}">
                  <a16:creationId xmlns:a16="http://schemas.microsoft.com/office/drawing/2014/main" id="{4233F009-8A72-40CF-A193-4B7FA8D2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85">
              <a:extLst>
                <a:ext uri="{FF2B5EF4-FFF2-40B4-BE49-F238E27FC236}">
                  <a16:creationId xmlns:a16="http://schemas.microsoft.com/office/drawing/2014/main" id="{861BD52C-FF48-44F2-A6C0-5480AA40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86">
              <a:extLst>
                <a:ext uri="{FF2B5EF4-FFF2-40B4-BE49-F238E27FC236}">
                  <a16:creationId xmlns:a16="http://schemas.microsoft.com/office/drawing/2014/main" id="{3797BCEB-B502-45F6-9486-54C62374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87">
              <a:extLst>
                <a:ext uri="{FF2B5EF4-FFF2-40B4-BE49-F238E27FC236}">
                  <a16:creationId xmlns:a16="http://schemas.microsoft.com/office/drawing/2014/main" id="{0057BA36-5E3F-4146-B280-275AC46F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88">
              <a:extLst>
                <a:ext uri="{FF2B5EF4-FFF2-40B4-BE49-F238E27FC236}">
                  <a16:creationId xmlns:a16="http://schemas.microsoft.com/office/drawing/2014/main" id="{6D956C3E-454E-4D8C-B22F-3F8D7741F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89">
              <a:extLst>
                <a:ext uri="{FF2B5EF4-FFF2-40B4-BE49-F238E27FC236}">
                  <a16:creationId xmlns:a16="http://schemas.microsoft.com/office/drawing/2014/main" id="{6D4624FA-726F-40D8-BBC8-8C09D6A48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90">
              <a:extLst>
                <a:ext uri="{FF2B5EF4-FFF2-40B4-BE49-F238E27FC236}">
                  <a16:creationId xmlns:a16="http://schemas.microsoft.com/office/drawing/2014/main" id="{5C64828D-8FB7-4FC9-922D-098134DB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91">
              <a:extLst>
                <a:ext uri="{FF2B5EF4-FFF2-40B4-BE49-F238E27FC236}">
                  <a16:creationId xmlns:a16="http://schemas.microsoft.com/office/drawing/2014/main" id="{68756FB7-41AC-493D-9DE1-AB1CFCC4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92">
              <a:extLst>
                <a:ext uri="{FF2B5EF4-FFF2-40B4-BE49-F238E27FC236}">
                  <a16:creationId xmlns:a16="http://schemas.microsoft.com/office/drawing/2014/main" id="{73BC3CF1-CB94-489F-94D1-98ADBEFD0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93">
              <a:extLst>
                <a:ext uri="{FF2B5EF4-FFF2-40B4-BE49-F238E27FC236}">
                  <a16:creationId xmlns:a16="http://schemas.microsoft.com/office/drawing/2014/main" id="{037C710A-1947-4445-A899-73664DA2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94">
              <a:extLst>
                <a:ext uri="{FF2B5EF4-FFF2-40B4-BE49-F238E27FC236}">
                  <a16:creationId xmlns:a16="http://schemas.microsoft.com/office/drawing/2014/main" id="{F3CBC935-C444-4744-8053-724F99CD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95">
              <a:extLst>
                <a:ext uri="{FF2B5EF4-FFF2-40B4-BE49-F238E27FC236}">
                  <a16:creationId xmlns:a16="http://schemas.microsoft.com/office/drawing/2014/main" id="{E463517A-0185-4EC3-973C-E90AD4D5B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6">
              <a:extLst>
                <a:ext uri="{FF2B5EF4-FFF2-40B4-BE49-F238E27FC236}">
                  <a16:creationId xmlns:a16="http://schemas.microsoft.com/office/drawing/2014/main" id="{71A98649-787F-4B3F-912D-AAF56A86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97">
              <a:extLst>
                <a:ext uri="{FF2B5EF4-FFF2-40B4-BE49-F238E27FC236}">
                  <a16:creationId xmlns:a16="http://schemas.microsoft.com/office/drawing/2014/main" id="{7A6E8163-32B9-49CC-8FE7-8057E6972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98">
              <a:extLst>
                <a:ext uri="{FF2B5EF4-FFF2-40B4-BE49-F238E27FC236}">
                  <a16:creationId xmlns:a16="http://schemas.microsoft.com/office/drawing/2014/main" id="{651642B7-8D59-420A-B7C1-13BB7C5C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99">
              <a:extLst>
                <a:ext uri="{FF2B5EF4-FFF2-40B4-BE49-F238E27FC236}">
                  <a16:creationId xmlns:a16="http://schemas.microsoft.com/office/drawing/2014/main" id="{AF0C96ED-E8E3-4EC5-92DC-A6CBF8B4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200">
              <a:extLst>
                <a:ext uri="{FF2B5EF4-FFF2-40B4-BE49-F238E27FC236}">
                  <a16:creationId xmlns:a16="http://schemas.microsoft.com/office/drawing/2014/main" id="{25C4513F-A789-4087-B8EF-0CBF1676B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209">
              <a:extLst>
                <a:ext uri="{FF2B5EF4-FFF2-40B4-BE49-F238E27FC236}">
                  <a16:creationId xmlns:a16="http://schemas.microsoft.com/office/drawing/2014/main" id="{0104B890-AE30-4871-B164-A293DEB7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219">
              <a:extLst>
                <a:ext uri="{FF2B5EF4-FFF2-40B4-BE49-F238E27FC236}">
                  <a16:creationId xmlns:a16="http://schemas.microsoft.com/office/drawing/2014/main" id="{C825C79A-171C-456E-9D6C-152857B3A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226">
              <a:extLst>
                <a:ext uri="{FF2B5EF4-FFF2-40B4-BE49-F238E27FC236}">
                  <a16:creationId xmlns:a16="http://schemas.microsoft.com/office/drawing/2014/main" id="{573A04D3-F269-49BB-92C5-0E8E4EA10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227">
              <a:extLst>
                <a:ext uri="{FF2B5EF4-FFF2-40B4-BE49-F238E27FC236}">
                  <a16:creationId xmlns:a16="http://schemas.microsoft.com/office/drawing/2014/main" id="{48D020A1-A016-4F61-9154-2CE88676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228">
              <a:extLst>
                <a:ext uri="{FF2B5EF4-FFF2-40B4-BE49-F238E27FC236}">
                  <a16:creationId xmlns:a16="http://schemas.microsoft.com/office/drawing/2014/main" id="{FB9DC394-B996-4DA0-A371-C5B45B76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29">
              <a:extLst>
                <a:ext uri="{FF2B5EF4-FFF2-40B4-BE49-F238E27FC236}">
                  <a16:creationId xmlns:a16="http://schemas.microsoft.com/office/drawing/2014/main" id="{20D5DAE6-A887-45F4-8D4A-B5D6D85E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Oval 230">
              <a:extLst>
                <a:ext uri="{FF2B5EF4-FFF2-40B4-BE49-F238E27FC236}">
                  <a16:creationId xmlns:a16="http://schemas.microsoft.com/office/drawing/2014/main" id="{C2FA9F3A-F28A-4EF0-AF96-4B78FB240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Oval 231">
              <a:extLst>
                <a:ext uri="{FF2B5EF4-FFF2-40B4-BE49-F238E27FC236}">
                  <a16:creationId xmlns:a16="http://schemas.microsoft.com/office/drawing/2014/main" id="{B320D952-F0A9-4E2C-94C8-6D35B709F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32">
              <a:extLst>
                <a:ext uri="{FF2B5EF4-FFF2-40B4-BE49-F238E27FC236}">
                  <a16:creationId xmlns:a16="http://schemas.microsoft.com/office/drawing/2014/main" id="{9897F79E-51B7-497A-8E3E-1CD74FC4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33">
              <a:extLst>
                <a:ext uri="{FF2B5EF4-FFF2-40B4-BE49-F238E27FC236}">
                  <a16:creationId xmlns:a16="http://schemas.microsoft.com/office/drawing/2014/main" id="{3AC2D94D-5575-444E-B86E-CDC0FBEE5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34">
              <a:extLst>
                <a:ext uri="{FF2B5EF4-FFF2-40B4-BE49-F238E27FC236}">
                  <a16:creationId xmlns:a16="http://schemas.microsoft.com/office/drawing/2014/main" id="{E435B66C-B1EB-49A0-BB75-5E7551CF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35">
              <a:extLst>
                <a:ext uri="{FF2B5EF4-FFF2-40B4-BE49-F238E27FC236}">
                  <a16:creationId xmlns:a16="http://schemas.microsoft.com/office/drawing/2014/main" id="{28E767E5-96C3-4450-A6EC-24AB7468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E1470DF0-B6C7-4C98-BEDB-4D3B3914A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Oval 237">
              <a:extLst>
                <a:ext uri="{FF2B5EF4-FFF2-40B4-BE49-F238E27FC236}">
                  <a16:creationId xmlns:a16="http://schemas.microsoft.com/office/drawing/2014/main" id="{0B3A2C5A-9BE7-4C43-9123-B8D99A9B0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38">
              <a:extLst>
                <a:ext uri="{FF2B5EF4-FFF2-40B4-BE49-F238E27FC236}">
                  <a16:creationId xmlns:a16="http://schemas.microsoft.com/office/drawing/2014/main" id="{CC881836-8E6F-41CD-9760-26BA4386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39">
              <a:extLst>
                <a:ext uri="{FF2B5EF4-FFF2-40B4-BE49-F238E27FC236}">
                  <a16:creationId xmlns:a16="http://schemas.microsoft.com/office/drawing/2014/main" id="{34790677-6E15-4F67-8726-C44BB062E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40">
              <a:extLst>
                <a:ext uri="{FF2B5EF4-FFF2-40B4-BE49-F238E27FC236}">
                  <a16:creationId xmlns:a16="http://schemas.microsoft.com/office/drawing/2014/main" id="{425FF610-B869-4EE2-B6C7-8E8677AD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41">
              <a:extLst>
                <a:ext uri="{FF2B5EF4-FFF2-40B4-BE49-F238E27FC236}">
                  <a16:creationId xmlns:a16="http://schemas.microsoft.com/office/drawing/2014/main" id="{DF0B6843-2179-47A9-BB36-371E88AB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242">
              <a:extLst>
                <a:ext uri="{FF2B5EF4-FFF2-40B4-BE49-F238E27FC236}">
                  <a16:creationId xmlns:a16="http://schemas.microsoft.com/office/drawing/2014/main" id="{5EAD7D54-6941-4EC3-933B-7E5805993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243">
              <a:extLst>
                <a:ext uri="{FF2B5EF4-FFF2-40B4-BE49-F238E27FC236}">
                  <a16:creationId xmlns:a16="http://schemas.microsoft.com/office/drawing/2014/main" id="{66D2564E-FB92-4201-B801-074928238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Oval 244">
              <a:extLst>
                <a:ext uri="{FF2B5EF4-FFF2-40B4-BE49-F238E27FC236}">
                  <a16:creationId xmlns:a16="http://schemas.microsoft.com/office/drawing/2014/main" id="{DE754FDB-E7B9-41AB-984D-F6CE8DCEE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Oval 245">
              <a:extLst>
                <a:ext uri="{FF2B5EF4-FFF2-40B4-BE49-F238E27FC236}">
                  <a16:creationId xmlns:a16="http://schemas.microsoft.com/office/drawing/2014/main" id="{349B831F-FEFA-4AAD-AD4A-714BDD449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46">
              <a:extLst>
                <a:ext uri="{FF2B5EF4-FFF2-40B4-BE49-F238E27FC236}">
                  <a16:creationId xmlns:a16="http://schemas.microsoft.com/office/drawing/2014/main" id="{AA07AD8F-A209-444E-A018-641609E34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Oval 247">
              <a:extLst>
                <a:ext uri="{FF2B5EF4-FFF2-40B4-BE49-F238E27FC236}">
                  <a16:creationId xmlns:a16="http://schemas.microsoft.com/office/drawing/2014/main" id="{D7F3404B-DA99-4245-BE0B-7B88B19BA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Oval 248">
              <a:extLst>
                <a:ext uri="{FF2B5EF4-FFF2-40B4-BE49-F238E27FC236}">
                  <a16:creationId xmlns:a16="http://schemas.microsoft.com/office/drawing/2014/main" id="{D00DBED9-90B6-4B62-9C9A-7D99BF704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249">
              <a:extLst>
                <a:ext uri="{FF2B5EF4-FFF2-40B4-BE49-F238E27FC236}">
                  <a16:creationId xmlns:a16="http://schemas.microsoft.com/office/drawing/2014/main" id="{7A5696E1-FCB3-4FCB-A00E-7B06D9614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50">
              <a:extLst>
                <a:ext uri="{FF2B5EF4-FFF2-40B4-BE49-F238E27FC236}">
                  <a16:creationId xmlns:a16="http://schemas.microsoft.com/office/drawing/2014/main" id="{4984C64E-0EC4-4FA1-9F8A-0B229A1BE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252">
              <a:extLst>
                <a:ext uri="{FF2B5EF4-FFF2-40B4-BE49-F238E27FC236}">
                  <a16:creationId xmlns:a16="http://schemas.microsoft.com/office/drawing/2014/main" id="{9B3DED4F-68B7-4E24-AE97-B0782AC2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Oval 253">
              <a:extLst>
                <a:ext uri="{FF2B5EF4-FFF2-40B4-BE49-F238E27FC236}">
                  <a16:creationId xmlns:a16="http://schemas.microsoft.com/office/drawing/2014/main" id="{D6D80EED-3E92-49F7-995D-669DD2753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54">
              <a:extLst>
                <a:ext uri="{FF2B5EF4-FFF2-40B4-BE49-F238E27FC236}">
                  <a16:creationId xmlns:a16="http://schemas.microsoft.com/office/drawing/2014/main" id="{C2F867FA-BD93-4A97-A6CA-A13559D21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255">
              <a:extLst>
                <a:ext uri="{FF2B5EF4-FFF2-40B4-BE49-F238E27FC236}">
                  <a16:creationId xmlns:a16="http://schemas.microsoft.com/office/drawing/2014/main" id="{9407D151-92D7-4A86-8C78-4F9981DA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Oval 256">
              <a:extLst>
                <a:ext uri="{FF2B5EF4-FFF2-40B4-BE49-F238E27FC236}">
                  <a16:creationId xmlns:a16="http://schemas.microsoft.com/office/drawing/2014/main" id="{444037B8-C083-4AF7-AF14-66687B05F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Oval 257">
              <a:extLst>
                <a:ext uri="{FF2B5EF4-FFF2-40B4-BE49-F238E27FC236}">
                  <a16:creationId xmlns:a16="http://schemas.microsoft.com/office/drawing/2014/main" id="{55BDAD35-19A2-42BA-BB4E-735D50784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59">
              <a:extLst>
                <a:ext uri="{FF2B5EF4-FFF2-40B4-BE49-F238E27FC236}">
                  <a16:creationId xmlns:a16="http://schemas.microsoft.com/office/drawing/2014/main" id="{94E1A177-A03B-4B94-B4DA-1D176790A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62">
              <a:extLst>
                <a:ext uri="{FF2B5EF4-FFF2-40B4-BE49-F238E27FC236}">
                  <a16:creationId xmlns:a16="http://schemas.microsoft.com/office/drawing/2014/main" id="{CA2177D0-FAB5-47F7-9372-F24E801D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63">
              <a:extLst>
                <a:ext uri="{FF2B5EF4-FFF2-40B4-BE49-F238E27FC236}">
                  <a16:creationId xmlns:a16="http://schemas.microsoft.com/office/drawing/2014/main" id="{110A4BB5-80CB-462D-A2B9-F4598745B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64">
              <a:extLst>
                <a:ext uri="{FF2B5EF4-FFF2-40B4-BE49-F238E27FC236}">
                  <a16:creationId xmlns:a16="http://schemas.microsoft.com/office/drawing/2014/main" id="{CBB9523F-B7A4-4EBD-9F25-AAAB773A1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Freeform 265">
              <a:extLst>
                <a:ext uri="{FF2B5EF4-FFF2-40B4-BE49-F238E27FC236}">
                  <a16:creationId xmlns:a16="http://schemas.microsoft.com/office/drawing/2014/main" id="{FEF1153D-8BD5-4C64-9CF4-79A7135E5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66">
              <a:extLst>
                <a:ext uri="{FF2B5EF4-FFF2-40B4-BE49-F238E27FC236}">
                  <a16:creationId xmlns:a16="http://schemas.microsoft.com/office/drawing/2014/main" id="{6F975DCD-79C9-4527-9409-3D24A499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67">
              <a:extLst>
                <a:ext uri="{FF2B5EF4-FFF2-40B4-BE49-F238E27FC236}">
                  <a16:creationId xmlns:a16="http://schemas.microsoft.com/office/drawing/2014/main" id="{A305B8CC-AAA0-4A4F-B922-8DC33D0CA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68">
              <a:extLst>
                <a:ext uri="{FF2B5EF4-FFF2-40B4-BE49-F238E27FC236}">
                  <a16:creationId xmlns:a16="http://schemas.microsoft.com/office/drawing/2014/main" id="{5B2AB2D1-2FD0-4F27-BF6D-3387BFB0E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269">
              <a:extLst>
                <a:ext uri="{FF2B5EF4-FFF2-40B4-BE49-F238E27FC236}">
                  <a16:creationId xmlns:a16="http://schemas.microsoft.com/office/drawing/2014/main" id="{F703C13B-A9E6-4D6F-A629-E1F24D2D9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70">
              <a:extLst>
                <a:ext uri="{FF2B5EF4-FFF2-40B4-BE49-F238E27FC236}">
                  <a16:creationId xmlns:a16="http://schemas.microsoft.com/office/drawing/2014/main" id="{5DB79454-4FFE-4E2F-A2CB-1BAA85BF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83">
              <a:extLst>
                <a:ext uri="{FF2B5EF4-FFF2-40B4-BE49-F238E27FC236}">
                  <a16:creationId xmlns:a16="http://schemas.microsoft.com/office/drawing/2014/main" id="{80A3027D-4AD5-4D4A-A72F-3948EF60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327">
              <a:extLst>
                <a:ext uri="{FF2B5EF4-FFF2-40B4-BE49-F238E27FC236}">
                  <a16:creationId xmlns:a16="http://schemas.microsoft.com/office/drawing/2014/main" id="{3E4509D9-729E-412D-9750-1CC92F5E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328">
              <a:extLst>
                <a:ext uri="{FF2B5EF4-FFF2-40B4-BE49-F238E27FC236}">
                  <a16:creationId xmlns:a16="http://schemas.microsoft.com/office/drawing/2014/main" id="{79C67130-F548-4B16-8BBA-2CE846E8D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329">
              <a:extLst>
                <a:ext uri="{FF2B5EF4-FFF2-40B4-BE49-F238E27FC236}">
                  <a16:creationId xmlns:a16="http://schemas.microsoft.com/office/drawing/2014/main" id="{A481FBD2-5471-4261-ABB9-BEF5CC328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330">
              <a:extLst>
                <a:ext uri="{FF2B5EF4-FFF2-40B4-BE49-F238E27FC236}">
                  <a16:creationId xmlns:a16="http://schemas.microsoft.com/office/drawing/2014/main" id="{F268CD3C-11E5-43F0-B6C4-BE5CA7565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331">
              <a:extLst>
                <a:ext uri="{FF2B5EF4-FFF2-40B4-BE49-F238E27FC236}">
                  <a16:creationId xmlns:a16="http://schemas.microsoft.com/office/drawing/2014/main" id="{645BD11B-61DD-4185-ADD0-B4AE1BF85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35">
              <a:extLst>
                <a:ext uri="{FF2B5EF4-FFF2-40B4-BE49-F238E27FC236}">
                  <a16:creationId xmlns:a16="http://schemas.microsoft.com/office/drawing/2014/main" id="{B6F8376E-BEBD-4F7E-966C-6FD74A7F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40">
              <a:extLst>
                <a:ext uri="{FF2B5EF4-FFF2-40B4-BE49-F238E27FC236}">
                  <a16:creationId xmlns:a16="http://schemas.microsoft.com/office/drawing/2014/main" id="{082B111D-FE99-4750-AC4F-4F6648392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47">
              <a:extLst>
                <a:ext uri="{FF2B5EF4-FFF2-40B4-BE49-F238E27FC236}">
                  <a16:creationId xmlns:a16="http://schemas.microsoft.com/office/drawing/2014/main" id="{54ADE2CA-236C-4BCF-8F46-9E31351F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48">
              <a:extLst>
                <a:ext uri="{FF2B5EF4-FFF2-40B4-BE49-F238E27FC236}">
                  <a16:creationId xmlns:a16="http://schemas.microsoft.com/office/drawing/2014/main" id="{76DEAABE-8343-4481-B08F-7CE82FD16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49">
              <a:extLst>
                <a:ext uri="{FF2B5EF4-FFF2-40B4-BE49-F238E27FC236}">
                  <a16:creationId xmlns:a16="http://schemas.microsoft.com/office/drawing/2014/main" id="{48EF249B-8B67-44C2-9498-6E03F1B2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50">
              <a:extLst>
                <a:ext uri="{FF2B5EF4-FFF2-40B4-BE49-F238E27FC236}">
                  <a16:creationId xmlns:a16="http://schemas.microsoft.com/office/drawing/2014/main" id="{13E5BCC8-7D09-4477-A5EA-6D7B90718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51">
              <a:extLst>
                <a:ext uri="{FF2B5EF4-FFF2-40B4-BE49-F238E27FC236}">
                  <a16:creationId xmlns:a16="http://schemas.microsoft.com/office/drawing/2014/main" id="{71E4B02D-A379-408F-A428-8ACD9BB5F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52">
              <a:extLst>
                <a:ext uri="{FF2B5EF4-FFF2-40B4-BE49-F238E27FC236}">
                  <a16:creationId xmlns:a16="http://schemas.microsoft.com/office/drawing/2014/main" id="{A60FB207-9429-4839-9D93-739CC60C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53">
              <a:extLst>
                <a:ext uri="{FF2B5EF4-FFF2-40B4-BE49-F238E27FC236}">
                  <a16:creationId xmlns:a16="http://schemas.microsoft.com/office/drawing/2014/main" id="{0BBBEB5B-0CAC-4852-ADB2-BC2584F7E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54">
              <a:extLst>
                <a:ext uri="{FF2B5EF4-FFF2-40B4-BE49-F238E27FC236}">
                  <a16:creationId xmlns:a16="http://schemas.microsoft.com/office/drawing/2014/main" id="{B7B574AB-50F9-4D4F-BFF8-E6E3709B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55">
              <a:extLst>
                <a:ext uri="{FF2B5EF4-FFF2-40B4-BE49-F238E27FC236}">
                  <a16:creationId xmlns:a16="http://schemas.microsoft.com/office/drawing/2014/main" id="{C52216E0-76F9-40A0-8C32-25080F701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6">
              <a:extLst>
                <a:ext uri="{FF2B5EF4-FFF2-40B4-BE49-F238E27FC236}">
                  <a16:creationId xmlns:a16="http://schemas.microsoft.com/office/drawing/2014/main" id="{D61C70E4-17F3-4C54-9921-E430F86C7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57">
              <a:extLst>
                <a:ext uri="{FF2B5EF4-FFF2-40B4-BE49-F238E27FC236}">
                  <a16:creationId xmlns:a16="http://schemas.microsoft.com/office/drawing/2014/main" id="{3933BAE7-4EE6-41D4-87D9-3187A470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58">
              <a:extLst>
                <a:ext uri="{FF2B5EF4-FFF2-40B4-BE49-F238E27FC236}">
                  <a16:creationId xmlns:a16="http://schemas.microsoft.com/office/drawing/2014/main" id="{7C73C2D3-21A3-4A17-822A-E850EAE0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59">
              <a:extLst>
                <a:ext uri="{FF2B5EF4-FFF2-40B4-BE49-F238E27FC236}">
                  <a16:creationId xmlns:a16="http://schemas.microsoft.com/office/drawing/2014/main" id="{B365062E-3BA6-4B0F-8530-311CAFBC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60">
              <a:extLst>
                <a:ext uri="{FF2B5EF4-FFF2-40B4-BE49-F238E27FC236}">
                  <a16:creationId xmlns:a16="http://schemas.microsoft.com/office/drawing/2014/main" id="{4BA78E61-6DAF-4857-BB70-2DA2690B1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61">
              <a:extLst>
                <a:ext uri="{FF2B5EF4-FFF2-40B4-BE49-F238E27FC236}">
                  <a16:creationId xmlns:a16="http://schemas.microsoft.com/office/drawing/2014/main" id="{0C19C2F9-F3BD-4C6F-B940-E4B4BAB92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62">
              <a:extLst>
                <a:ext uri="{FF2B5EF4-FFF2-40B4-BE49-F238E27FC236}">
                  <a16:creationId xmlns:a16="http://schemas.microsoft.com/office/drawing/2014/main" id="{80A4DB1D-6654-4714-96CE-E7359214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63">
              <a:extLst>
                <a:ext uri="{FF2B5EF4-FFF2-40B4-BE49-F238E27FC236}">
                  <a16:creationId xmlns:a16="http://schemas.microsoft.com/office/drawing/2014/main" id="{E158BCA8-F5C2-4ACC-BAC3-7132CA2E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64">
              <a:extLst>
                <a:ext uri="{FF2B5EF4-FFF2-40B4-BE49-F238E27FC236}">
                  <a16:creationId xmlns:a16="http://schemas.microsoft.com/office/drawing/2014/main" id="{D88431E4-5F1E-4FB6-8EF2-D0A1AE3E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65">
              <a:extLst>
                <a:ext uri="{FF2B5EF4-FFF2-40B4-BE49-F238E27FC236}">
                  <a16:creationId xmlns:a16="http://schemas.microsoft.com/office/drawing/2014/main" id="{71C1329D-145C-4068-AD30-2EE0801A6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6">
              <a:extLst>
                <a:ext uri="{FF2B5EF4-FFF2-40B4-BE49-F238E27FC236}">
                  <a16:creationId xmlns:a16="http://schemas.microsoft.com/office/drawing/2014/main" id="{A8AFA760-D66A-4729-8D8E-21F70112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67">
              <a:extLst>
                <a:ext uri="{FF2B5EF4-FFF2-40B4-BE49-F238E27FC236}">
                  <a16:creationId xmlns:a16="http://schemas.microsoft.com/office/drawing/2014/main" id="{A5A5F72C-05AD-4C4B-9B78-85BABF5B2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68">
              <a:extLst>
                <a:ext uri="{FF2B5EF4-FFF2-40B4-BE49-F238E27FC236}">
                  <a16:creationId xmlns:a16="http://schemas.microsoft.com/office/drawing/2014/main" id="{E65DB1A8-8B09-4E0B-B3ED-E5D630AC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69">
              <a:extLst>
                <a:ext uri="{FF2B5EF4-FFF2-40B4-BE49-F238E27FC236}">
                  <a16:creationId xmlns:a16="http://schemas.microsoft.com/office/drawing/2014/main" id="{022E9653-DA9E-443E-BE03-C7943E61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70">
              <a:extLst>
                <a:ext uri="{FF2B5EF4-FFF2-40B4-BE49-F238E27FC236}">
                  <a16:creationId xmlns:a16="http://schemas.microsoft.com/office/drawing/2014/main" id="{7E1ECA33-2DDA-4CEB-B7A3-E27E0617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71">
              <a:extLst>
                <a:ext uri="{FF2B5EF4-FFF2-40B4-BE49-F238E27FC236}">
                  <a16:creationId xmlns:a16="http://schemas.microsoft.com/office/drawing/2014/main" id="{347DBA63-C3D9-4554-8629-21E49788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72">
              <a:extLst>
                <a:ext uri="{FF2B5EF4-FFF2-40B4-BE49-F238E27FC236}">
                  <a16:creationId xmlns:a16="http://schemas.microsoft.com/office/drawing/2014/main" id="{D9B974F9-D5B6-4715-A956-7C8C9542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73">
              <a:extLst>
                <a:ext uri="{FF2B5EF4-FFF2-40B4-BE49-F238E27FC236}">
                  <a16:creationId xmlns:a16="http://schemas.microsoft.com/office/drawing/2014/main" id="{0D26B9B6-3C12-4C83-99AA-E06E0954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74">
              <a:extLst>
                <a:ext uri="{FF2B5EF4-FFF2-40B4-BE49-F238E27FC236}">
                  <a16:creationId xmlns:a16="http://schemas.microsoft.com/office/drawing/2014/main" id="{111D61E7-C53B-4818-B155-F53FB2BA6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75">
              <a:extLst>
                <a:ext uri="{FF2B5EF4-FFF2-40B4-BE49-F238E27FC236}">
                  <a16:creationId xmlns:a16="http://schemas.microsoft.com/office/drawing/2014/main" id="{F979F5DC-937E-41A3-91C9-57225608D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6">
              <a:extLst>
                <a:ext uri="{FF2B5EF4-FFF2-40B4-BE49-F238E27FC236}">
                  <a16:creationId xmlns:a16="http://schemas.microsoft.com/office/drawing/2014/main" id="{029DBD19-984A-433C-A454-F3CEA9CD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77">
              <a:extLst>
                <a:ext uri="{FF2B5EF4-FFF2-40B4-BE49-F238E27FC236}">
                  <a16:creationId xmlns:a16="http://schemas.microsoft.com/office/drawing/2014/main" id="{4CF65E08-E02E-40AD-921A-0F54DD2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78">
              <a:extLst>
                <a:ext uri="{FF2B5EF4-FFF2-40B4-BE49-F238E27FC236}">
                  <a16:creationId xmlns:a16="http://schemas.microsoft.com/office/drawing/2014/main" id="{65B981A7-74C7-4220-BF7A-A6D3028F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79">
              <a:extLst>
                <a:ext uri="{FF2B5EF4-FFF2-40B4-BE49-F238E27FC236}">
                  <a16:creationId xmlns:a16="http://schemas.microsoft.com/office/drawing/2014/main" id="{46978F45-4212-4520-9869-6BEB9AFB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80">
              <a:extLst>
                <a:ext uri="{FF2B5EF4-FFF2-40B4-BE49-F238E27FC236}">
                  <a16:creationId xmlns:a16="http://schemas.microsoft.com/office/drawing/2014/main" id="{E9AA2D4D-2FE9-4D3B-9C26-6637AA78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81">
              <a:extLst>
                <a:ext uri="{FF2B5EF4-FFF2-40B4-BE49-F238E27FC236}">
                  <a16:creationId xmlns:a16="http://schemas.microsoft.com/office/drawing/2014/main" id="{217C9114-E2F1-4960-BB67-58741AC54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82">
              <a:extLst>
                <a:ext uri="{FF2B5EF4-FFF2-40B4-BE49-F238E27FC236}">
                  <a16:creationId xmlns:a16="http://schemas.microsoft.com/office/drawing/2014/main" id="{B3B0F956-71A1-498D-9DB9-17D1D283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83">
              <a:extLst>
                <a:ext uri="{FF2B5EF4-FFF2-40B4-BE49-F238E27FC236}">
                  <a16:creationId xmlns:a16="http://schemas.microsoft.com/office/drawing/2014/main" id="{A3639C5A-44E1-41AA-8AF7-70AD0089F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84">
              <a:extLst>
                <a:ext uri="{FF2B5EF4-FFF2-40B4-BE49-F238E27FC236}">
                  <a16:creationId xmlns:a16="http://schemas.microsoft.com/office/drawing/2014/main" id="{9F0F6CAC-0D28-4E25-825B-F81D347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85">
              <a:extLst>
                <a:ext uri="{FF2B5EF4-FFF2-40B4-BE49-F238E27FC236}">
                  <a16:creationId xmlns:a16="http://schemas.microsoft.com/office/drawing/2014/main" id="{59766A5E-A415-476E-B13F-778AA2BDA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6">
              <a:extLst>
                <a:ext uri="{FF2B5EF4-FFF2-40B4-BE49-F238E27FC236}">
                  <a16:creationId xmlns:a16="http://schemas.microsoft.com/office/drawing/2014/main" id="{4D1D140F-4CEB-4FB4-AE0F-CE18BF1D6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87">
              <a:extLst>
                <a:ext uri="{FF2B5EF4-FFF2-40B4-BE49-F238E27FC236}">
                  <a16:creationId xmlns:a16="http://schemas.microsoft.com/office/drawing/2014/main" id="{75B13054-C728-4F5C-A488-57120BF1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88">
              <a:extLst>
                <a:ext uri="{FF2B5EF4-FFF2-40B4-BE49-F238E27FC236}">
                  <a16:creationId xmlns:a16="http://schemas.microsoft.com/office/drawing/2014/main" id="{97879754-FB52-4281-8C8A-32DEDF74D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89">
              <a:extLst>
                <a:ext uri="{FF2B5EF4-FFF2-40B4-BE49-F238E27FC236}">
                  <a16:creationId xmlns:a16="http://schemas.microsoft.com/office/drawing/2014/main" id="{F57E90FF-6BEC-4401-823D-73631ECD2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90">
              <a:extLst>
                <a:ext uri="{FF2B5EF4-FFF2-40B4-BE49-F238E27FC236}">
                  <a16:creationId xmlns:a16="http://schemas.microsoft.com/office/drawing/2014/main" id="{866A67E2-8D0B-4C80-B9FD-7727D9C9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91">
              <a:extLst>
                <a:ext uri="{FF2B5EF4-FFF2-40B4-BE49-F238E27FC236}">
                  <a16:creationId xmlns:a16="http://schemas.microsoft.com/office/drawing/2014/main" id="{FBB69DEE-ADAE-49DA-978D-0FAD21A23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92">
              <a:extLst>
                <a:ext uri="{FF2B5EF4-FFF2-40B4-BE49-F238E27FC236}">
                  <a16:creationId xmlns:a16="http://schemas.microsoft.com/office/drawing/2014/main" id="{D9D33049-B5C1-431D-A34C-1C9035F76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93">
              <a:extLst>
                <a:ext uri="{FF2B5EF4-FFF2-40B4-BE49-F238E27FC236}">
                  <a16:creationId xmlns:a16="http://schemas.microsoft.com/office/drawing/2014/main" id="{029D53DB-1F00-4C09-AF04-C25D8EB2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94">
              <a:extLst>
                <a:ext uri="{FF2B5EF4-FFF2-40B4-BE49-F238E27FC236}">
                  <a16:creationId xmlns:a16="http://schemas.microsoft.com/office/drawing/2014/main" id="{26B0963B-7D0F-4F50-A5DC-926EC61B8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95">
              <a:extLst>
                <a:ext uri="{FF2B5EF4-FFF2-40B4-BE49-F238E27FC236}">
                  <a16:creationId xmlns:a16="http://schemas.microsoft.com/office/drawing/2014/main" id="{886FC82F-5D4A-476E-9363-A68E8FC9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6">
              <a:extLst>
                <a:ext uri="{FF2B5EF4-FFF2-40B4-BE49-F238E27FC236}">
                  <a16:creationId xmlns:a16="http://schemas.microsoft.com/office/drawing/2014/main" id="{F8E9D64F-0D8D-4765-8570-576FD1A7D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97">
              <a:extLst>
                <a:ext uri="{FF2B5EF4-FFF2-40B4-BE49-F238E27FC236}">
                  <a16:creationId xmlns:a16="http://schemas.microsoft.com/office/drawing/2014/main" id="{682E4A08-C9DC-4A51-9153-F18676FE2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98">
              <a:extLst>
                <a:ext uri="{FF2B5EF4-FFF2-40B4-BE49-F238E27FC236}">
                  <a16:creationId xmlns:a16="http://schemas.microsoft.com/office/drawing/2014/main" id="{C3F68E7B-BF92-45E1-A125-C1FB44595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99">
              <a:extLst>
                <a:ext uri="{FF2B5EF4-FFF2-40B4-BE49-F238E27FC236}">
                  <a16:creationId xmlns:a16="http://schemas.microsoft.com/office/drawing/2014/main" id="{97F19AAF-0B25-4A08-B683-507094AB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400">
              <a:extLst>
                <a:ext uri="{FF2B5EF4-FFF2-40B4-BE49-F238E27FC236}">
                  <a16:creationId xmlns:a16="http://schemas.microsoft.com/office/drawing/2014/main" id="{F8F37BEA-5A6F-4AA2-8476-F11DB1256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401">
              <a:extLst>
                <a:ext uri="{FF2B5EF4-FFF2-40B4-BE49-F238E27FC236}">
                  <a16:creationId xmlns:a16="http://schemas.microsoft.com/office/drawing/2014/main" id="{18462E66-C4CC-4204-B3F2-7E6EA29A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402">
              <a:extLst>
                <a:ext uri="{FF2B5EF4-FFF2-40B4-BE49-F238E27FC236}">
                  <a16:creationId xmlns:a16="http://schemas.microsoft.com/office/drawing/2014/main" id="{2B669184-D39A-468D-BE80-679EC183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403">
              <a:extLst>
                <a:ext uri="{FF2B5EF4-FFF2-40B4-BE49-F238E27FC236}">
                  <a16:creationId xmlns:a16="http://schemas.microsoft.com/office/drawing/2014/main" id="{1645D25E-1C2A-4103-AC50-D8836221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404">
              <a:extLst>
                <a:ext uri="{FF2B5EF4-FFF2-40B4-BE49-F238E27FC236}">
                  <a16:creationId xmlns:a16="http://schemas.microsoft.com/office/drawing/2014/main" id="{54ACE080-46E7-4EDD-AD39-0B336602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05">
              <a:extLst>
                <a:ext uri="{FF2B5EF4-FFF2-40B4-BE49-F238E27FC236}">
                  <a16:creationId xmlns:a16="http://schemas.microsoft.com/office/drawing/2014/main" id="{B20D884C-32D0-4A58-8B78-B422B78A1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07">
              <a:extLst>
                <a:ext uri="{FF2B5EF4-FFF2-40B4-BE49-F238E27FC236}">
                  <a16:creationId xmlns:a16="http://schemas.microsoft.com/office/drawing/2014/main" id="{39D77D40-E4D7-417F-BCF9-3E2DA7D8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08">
              <a:extLst>
                <a:ext uri="{FF2B5EF4-FFF2-40B4-BE49-F238E27FC236}">
                  <a16:creationId xmlns:a16="http://schemas.microsoft.com/office/drawing/2014/main" id="{CDDDCA9A-8852-47A1-8E67-A798E21E7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09">
              <a:extLst>
                <a:ext uri="{FF2B5EF4-FFF2-40B4-BE49-F238E27FC236}">
                  <a16:creationId xmlns:a16="http://schemas.microsoft.com/office/drawing/2014/main" id="{601D8B7C-0139-4997-9C79-C7F572A77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10">
              <a:extLst>
                <a:ext uri="{FF2B5EF4-FFF2-40B4-BE49-F238E27FC236}">
                  <a16:creationId xmlns:a16="http://schemas.microsoft.com/office/drawing/2014/main" id="{F114DAB8-AFDA-4C21-BC4B-3936021E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11">
              <a:extLst>
                <a:ext uri="{FF2B5EF4-FFF2-40B4-BE49-F238E27FC236}">
                  <a16:creationId xmlns:a16="http://schemas.microsoft.com/office/drawing/2014/main" id="{38EAEB94-54C0-452A-AC4F-E8655367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12">
              <a:extLst>
                <a:ext uri="{FF2B5EF4-FFF2-40B4-BE49-F238E27FC236}">
                  <a16:creationId xmlns:a16="http://schemas.microsoft.com/office/drawing/2014/main" id="{34660CC2-1058-42F9-886A-BEFBED3BE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13">
              <a:extLst>
                <a:ext uri="{FF2B5EF4-FFF2-40B4-BE49-F238E27FC236}">
                  <a16:creationId xmlns:a16="http://schemas.microsoft.com/office/drawing/2014/main" id="{3CF4E679-F251-4464-820C-B9DB6D56A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14">
              <a:extLst>
                <a:ext uri="{FF2B5EF4-FFF2-40B4-BE49-F238E27FC236}">
                  <a16:creationId xmlns:a16="http://schemas.microsoft.com/office/drawing/2014/main" id="{9616A492-C9E1-4130-B8AD-965E8A38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15">
              <a:extLst>
                <a:ext uri="{FF2B5EF4-FFF2-40B4-BE49-F238E27FC236}">
                  <a16:creationId xmlns:a16="http://schemas.microsoft.com/office/drawing/2014/main" id="{27F76D9F-1C24-456A-ADE6-4BB3DDC3F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6">
              <a:extLst>
                <a:ext uri="{FF2B5EF4-FFF2-40B4-BE49-F238E27FC236}">
                  <a16:creationId xmlns:a16="http://schemas.microsoft.com/office/drawing/2014/main" id="{F9511EC2-49AB-40B9-9DDE-5D2C63CA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17">
              <a:extLst>
                <a:ext uri="{FF2B5EF4-FFF2-40B4-BE49-F238E27FC236}">
                  <a16:creationId xmlns:a16="http://schemas.microsoft.com/office/drawing/2014/main" id="{7B478707-0C61-4EA5-86EA-692E516D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18">
              <a:extLst>
                <a:ext uri="{FF2B5EF4-FFF2-40B4-BE49-F238E27FC236}">
                  <a16:creationId xmlns:a16="http://schemas.microsoft.com/office/drawing/2014/main" id="{DC144AC8-245B-490C-BC91-CD27A3106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19">
              <a:extLst>
                <a:ext uri="{FF2B5EF4-FFF2-40B4-BE49-F238E27FC236}">
                  <a16:creationId xmlns:a16="http://schemas.microsoft.com/office/drawing/2014/main" id="{C30337B3-BE7D-4297-962F-763890D7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20">
              <a:extLst>
                <a:ext uri="{FF2B5EF4-FFF2-40B4-BE49-F238E27FC236}">
                  <a16:creationId xmlns:a16="http://schemas.microsoft.com/office/drawing/2014/main" id="{A5E756EF-53BA-41D4-BBBE-2086C2C44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21">
              <a:extLst>
                <a:ext uri="{FF2B5EF4-FFF2-40B4-BE49-F238E27FC236}">
                  <a16:creationId xmlns:a16="http://schemas.microsoft.com/office/drawing/2014/main" id="{C2EFF95F-0640-4353-A1C4-7F58B2E2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22">
              <a:extLst>
                <a:ext uri="{FF2B5EF4-FFF2-40B4-BE49-F238E27FC236}">
                  <a16:creationId xmlns:a16="http://schemas.microsoft.com/office/drawing/2014/main" id="{2E81C2E7-A47F-4C72-906F-0AE59811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23">
              <a:extLst>
                <a:ext uri="{FF2B5EF4-FFF2-40B4-BE49-F238E27FC236}">
                  <a16:creationId xmlns:a16="http://schemas.microsoft.com/office/drawing/2014/main" id="{F81ACFE7-59CC-41C0-8299-E066A647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24">
              <a:extLst>
                <a:ext uri="{FF2B5EF4-FFF2-40B4-BE49-F238E27FC236}">
                  <a16:creationId xmlns:a16="http://schemas.microsoft.com/office/drawing/2014/main" id="{107FE115-C0E5-4983-9B1D-993F14711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25">
              <a:extLst>
                <a:ext uri="{FF2B5EF4-FFF2-40B4-BE49-F238E27FC236}">
                  <a16:creationId xmlns:a16="http://schemas.microsoft.com/office/drawing/2014/main" id="{0AAAC12A-6800-45AC-99F8-2622CA95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6">
              <a:extLst>
                <a:ext uri="{FF2B5EF4-FFF2-40B4-BE49-F238E27FC236}">
                  <a16:creationId xmlns:a16="http://schemas.microsoft.com/office/drawing/2014/main" id="{1E9C57F7-E197-4F92-A4B0-6CEFBCE2E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27">
              <a:extLst>
                <a:ext uri="{FF2B5EF4-FFF2-40B4-BE49-F238E27FC236}">
                  <a16:creationId xmlns:a16="http://schemas.microsoft.com/office/drawing/2014/main" id="{8A59DA08-11AF-49B1-84F2-28A76B925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28">
              <a:extLst>
                <a:ext uri="{FF2B5EF4-FFF2-40B4-BE49-F238E27FC236}">
                  <a16:creationId xmlns:a16="http://schemas.microsoft.com/office/drawing/2014/main" id="{B5271502-511A-4CB9-9F15-594372860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29">
              <a:extLst>
                <a:ext uri="{FF2B5EF4-FFF2-40B4-BE49-F238E27FC236}">
                  <a16:creationId xmlns:a16="http://schemas.microsoft.com/office/drawing/2014/main" id="{631C79B4-E48A-4F7D-A11E-0F22B3725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30">
              <a:extLst>
                <a:ext uri="{FF2B5EF4-FFF2-40B4-BE49-F238E27FC236}">
                  <a16:creationId xmlns:a16="http://schemas.microsoft.com/office/drawing/2014/main" id="{9C1F4A01-7170-4F9B-9F10-464545B0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31">
              <a:extLst>
                <a:ext uri="{FF2B5EF4-FFF2-40B4-BE49-F238E27FC236}">
                  <a16:creationId xmlns:a16="http://schemas.microsoft.com/office/drawing/2014/main" id="{CF82542B-E78E-407B-97C7-13E54710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32">
              <a:extLst>
                <a:ext uri="{FF2B5EF4-FFF2-40B4-BE49-F238E27FC236}">
                  <a16:creationId xmlns:a16="http://schemas.microsoft.com/office/drawing/2014/main" id="{F658B726-CF87-415A-B246-AC0CF5015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33">
              <a:extLst>
                <a:ext uri="{FF2B5EF4-FFF2-40B4-BE49-F238E27FC236}">
                  <a16:creationId xmlns:a16="http://schemas.microsoft.com/office/drawing/2014/main" id="{CCB6FC6D-4D49-45AF-A2D9-3EB0E21BD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34">
              <a:extLst>
                <a:ext uri="{FF2B5EF4-FFF2-40B4-BE49-F238E27FC236}">
                  <a16:creationId xmlns:a16="http://schemas.microsoft.com/office/drawing/2014/main" id="{D3F6308F-0D6F-4497-A6D3-2172F9A6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35">
              <a:extLst>
                <a:ext uri="{FF2B5EF4-FFF2-40B4-BE49-F238E27FC236}">
                  <a16:creationId xmlns:a16="http://schemas.microsoft.com/office/drawing/2014/main" id="{15A5B928-CA09-41E4-A717-AD339065B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6">
              <a:extLst>
                <a:ext uri="{FF2B5EF4-FFF2-40B4-BE49-F238E27FC236}">
                  <a16:creationId xmlns:a16="http://schemas.microsoft.com/office/drawing/2014/main" id="{746E2CE5-ED7B-4B0D-B4C7-90C63016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37">
              <a:extLst>
                <a:ext uri="{FF2B5EF4-FFF2-40B4-BE49-F238E27FC236}">
                  <a16:creationId xmlns:a16="http://schemas.microsoft.com/office/drawing/2014/main" id="{2AC64844-2759-4FC0-84AF-03556ACFA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38">
              <a:extLst>
                <a:ext uri="{FF2B5EF4-FFF2-40B4-BE49-F238E27FC236}">
                  <a16:creationId xmlns:a16="http://schemas.microsoft.com/office/drawing/2014/main" id="{E78A8044-7B23-428A-BB7A-B1A5F0A0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39">
              <a:extLst>
                <a:ext uri="{FF2B5EF4-FFF2-40B4-BE49-F238E27FC236}">
                  <a16:creationId xmlns:a16="http://schemas.microsoft.com/office/drawing/2014/main" id="{E91CD10B-7726-48B4-8A7C-2BC32E88D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40">
              <a:extLst>
                <a:ext uri="{FF2B5EF4-FFF2-40B4-BE49-F238E27FC236}">
                  <a16:creationId xmlns:a16="http://schemas.microsoft.com/office/drawing/2014/main" id="{4F964D7D-95AF-4315-9A89-FA6D8CC2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41">
              <a:extLst>
                <a:ext uri="{FF2B5EF4-FFF2-40B4-BE49-F238E27FC236}">
                  <a16:creationId xmlns:a16="http://schemas.microsoft.com/office/drawing/2014/main" id="{8485FCAA-BE15-4CE8-97AD-1A53937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42">
              <a:extLst>
                <a:ext uri="{FF2B5EF4-FFF2-40B4-BE49-F238E27FC236}">
                  <a16:creationId xmlns:a16="http://schemas.microsoft.com/office/drawing/2014/main" id="{BC3F9807-85D9-4788-B829-99CDD82B1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43">
              <a:extLst>
                <a:ext uri="{FF2B5EF4-FFF2-40B4-BE49-F238E27FC236}">
                  <a16:creationId xmlns:a16="http://schemas.microsoft.com/office/drawing/2014/main" id="{FB3A5EDC-E4A4-446E-AC0E-B15AFF23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44">
              <a:extLst>
                <a:ext uri="{FF2B5EF4-FFF2-40B4-BE49-F238E27FC236}">
                  <a16:creationId xmlns:a16="http://schemas.microsoft.com/office/drawing/2014/main" id="{97E1B702-7548-4146-B156-237EB9AD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45">
              <a:extLst>
                <a:ext uri="{FF2B5EF4-FFF2-40B4-BE49-F238E27FC236}">
                  <a16:creationId xmlns:a16="http://schemas.microsoft.com/office/drawing/2014/main" id="{DA1EBE67-F6C2-44D5-9389-ABB633D0E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6">
              <a:extLst>
                <a:ext uri="{FF2B5EF4-FFF2-40B4-BE49-F238E27FC236}">
                  <a16:creationId xmlns:a16="http://schemas.microsoft.com/office/drawing/2014/main" id="{B67D27AC-6FB7-4694-BAAC-D44810AB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47">
              <a:extLst>
                <a:ext uri="{FF2B5EF4-FFF2-40B4-BE49-F238E27FC236}">
                  <a16:creationId xmlns:a16="http://schemas.microsoft.com/office/drawing/2014/main" id="{524DFA9A-EBFC-4001-8ED9-E8E4BF0F6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48">
              <a:extLst>
                <a:ext uri="{FF2B5EF4-FFF2-40B4-BE49-F238E27FC236}">
                  <a16:creationId xmlns:a16="http://schemas.microsoft.com/office/drawing/2014/main" id="{D99B8E0F-EDD5-4E54-B33F-AD819005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49">
              <a:extLst>
                <a:ext uri="{FF2B5EF4-FFF2-40B4-BE49-F238E27FC236}">
                  <a16:creationId xmlns:a16="http://schemas.microsoft.com/office/drawing/2014/main" id="{9E2575A8-8DD4-43F2-8815-9D5A9DB9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50">
              <a:extLst>
                <a:ext uri="{FF2B5EF4-FFF2-40B4-BE49-F238E27FC236}">
                  <a16:creationId xmlns:a16="http://schemas.microsoft.com/office/drawing/2014/main" id="{36606525-978C-419E-B1A7-276431FB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51">
              <a:extLst>
                <a:ext uri="{FF2B5EF4-FFF2-40B4-BE49-F238E27FC236}">
                  <a16:creationId xmlns:a16="http://schemas.microsoft.com/office/drawing/2014/main" id="{DD0D1B6A-FDA6-4D1D-B991-2CD31580F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52">
              <a:extLst>
                <a:ext uri="{FF2B5EF4-FFF2-40B4-BE49-F238E27FC236}">
                  <a16:creationId xmlns:a16="http://schemas.microsoft.com/office/drawing/2014/main" id="{F31827A3-184F-45E9-AD16-E418D433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53">
              <a:extLst>
                <a:ext uri="{FF2B5EF4-FFF2-40B4-BE49-F238E27FC236}">
                  <a16:creationId xmlns:a16="http://schemas.microsoft.com/office/drawing/2014/main" id="{E310DF21-5EDD-4153-8EBB-0B6D70D3D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54">
              <a:extLst>
                <a:ext uri="{FF2B5EF4-FFF2-40B4-BE49-F238E27FC236}">
                  <a16:creationId xmlns:a16="http://schemas.microsoft.com/office/drawing/2014/main" id="{F5B8B4A0-463F-45C5-9C48-1FD4BAD02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55">
              <a:extLst>
                <a:ext uri="{FF2B5EF4-FFF2-40B4-BE49-F238E27FC236}">
                  <a16:creationId xmlns:a16="http://schemas.microsoft.com/office/drawing/2014/main" id="{78439366-993A-4D4E-AEAA-674302E4C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6">
              <a:extLst>
                <a:ext uri="{FF2B5EF4-FFF2-40B4-BE49-F238E27FC236}">
                  <a16:creationId xmlns:a16="http://schemas.microsoft.com/office/drawing/2014/main" id="{7854EF5C-8F9E-40EE-87C1-172B286F2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57">
              <a:extLst>
                <a:ext uri="{FF2B5EF4-FFF2-40B4-BE49-F238E27FC236}">
                  <a16:creationId xmlns:a16="http://schemas.microsoft.com/office/drawing/2014/main" id="{88B3E6F8-39B2-4EED-B747-C36FFA89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58">
              <a:extLst>
                <a:ext uri="{FF2B5EF4-FFF2-40B4-BE49-F238E27FC236}">
                  <a16:creationId xmlns:a16="http://schemas.microsoft.com/office/drawing/2014/main" id="{33DA18BD-4F8C-4CD5-8F96-9CA2A1F0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59">
              <a:extLst>
                <a:ext uri="{FF2B5EF4-FFF2-40B4-BE49-F238E27FC236}">
                  <a16:creationId xmlns:a16="http://schemas.microsoft.com/office/drawing/2014/main" id="{830E3DEF-92CF-4519-B740-70B87671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60">
              <a:extLst>
                <a:ext uri="{FF2B5EF4-FFF2-40B4-BE49-F238E27FC236}">
                  <a16:creationId xmlns:a16="http://schemas.microsoft.com/office/drawing/2014/main" id="{D69EFA8D-D482-4C1B-945B-4E7D179B1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61">
              <a:extLst>
                <a:ext uri="{FF2B5EF4-FFF2-40B4-BE49-F238E27FC236}">
                  <a16:creationId xmlns:a16="http://schemas.microsoft.com/office/drawing/2014/main" id="{EFD190AC-E3B7-47D8-8C61-49882D6F3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62">
              <a:extLst>
                <a:ext uri="{FF2B5EF4-FFF2-40B4-BE49-F238E27FC236}">
                  <a16:creationId xmlns:a16="http://schemas.microsoft.com/office/drawing/2014/main" id="{169ED6B9-E322-4386-919C-E60CE3F12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63">
              <a:extLst>
                <a:ext uri="{FF2B5EF4-FFF2-40B4-BE49-F238E27FC236}">
                  <a16:creationId xmlns:a16="http://schemas.microsoft.com/office/drawing/2014/main" id="{08C291AD-7347-45E3-975A-1EB60F16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64">
              <a:extLst>
                <a:ext uri="{FF2B5EF4-FFF2-40B4-BE49-F238E27FC236}">
                  <a16:creationId xmlns:a16="http://schemas.microsoft.com/office/drawing/2014/main" id="{E6F2BDC9-EAB1-4882-9A56-C46D53643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65">
              <a:extLst>
                <a:ext uri="{FF2B5EF4-FFF2-40B4-BE49-F238E27FC236}">
                  <a16:creationId xmlns:a16="http://schemas.microsoft.com/office/drawing/2014/main" id="{65CA96D1-7A32-4AE1-8DD9-7AB168A4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6">
              <a:extLst>
                <a:ext uri="{FF2B5EF4-FFF2-40B4-BE49-F238E27FC236}">
                  <a16:creationId xmlns:a16="http://schemas.microsoft.com/office/drawing/2014/main" id="{A2B1C2E2-2208-478A-9AE8-912535E01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67">
              <a:extLst>
                <a:ext uri="{FF2B5EF4-FFF2-40B4-BE49-F238E27FC236}">
                  <a16:creationId xmlns:a16="http://schemas.microsoft.com/office/drawing/2014/main" id="{77D3B81F-AF41-4932-B49B-F0AD7432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68">
              <a:extLst>
                <a:ext uri="{FF2B5EF4-FFF2-40B4-BE49-F238E27FC236}">
                  <a16:creationId xmlns:a16="http://schemas.microsoft.com/office/drawing/2014/main" id="{6AC44FC6-A27E-4492-8F3F-97C0F2EE3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69">
              <a:extLst>
                <a:ext uri="{FF2B5EF4-FFF2-40B4-BE49-F238E27FC236}">
                  <a16:creationId xmlns:a16="http://schemas.microsoft.com/office/drawing/2014/main" id="{B9127DFC-870B-4A07-A456-6CDFB1909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70">
              <a:extLst>
                <a:ext uri="{FF2B5EF4-FFF2-40B4-BE49-F238E27FC236}">
                  <a16:creationId xmlns:a16="http://schemas.microsoft.com/office/drawing/2014/main" id="{425C8EDA-9BC2-44FF-B950-8F854A6D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71">
              <a:extLst>
                <a:ext uri="{FF2B5EF4-FFF2-40B4-BE49-F238E27FC236}">
                  <a16:creationId xmlns:a16="http://schemas.microsoft.com/office/drawing/2014/main" id="{2045E87D-D009-4D8D-81A5-A492A5FE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72">
              <a:extLst>
                <a:ext uri="{FF2B5EF4-FFF2-40B4-BE49-F238E27FC236}">
                  <a16:creationId xmlns:a16="http://schemas.microsoft.com/office/drawing/2014/main" id="{470C09F4-3E92-4520-9918-65597FF0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73">
              <a:extLst>
                <a:ext uri="{FF2B5EF4-FFF2-40B4-BE49-F238E27FC236}">
                  <a16:creationId xmlns:a16="http://schemas.microsoft.com/office/drawing/2014/main" id="{754AA1DB-3B9E-4510-9A24-C6E792DF8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74">
              <a:extLst>
                <a:ext uri="{FF2B5EF4-FFF2-40B4-BE49-F238E27FC236}">
                  <a16:creationId xmlns:a16="http://schemas.microsoft.com/office/drawing/2014/main" id="{143A67B8-06B8-4C39-9F6E-337DB1AC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75">
              <a:extLst>
                <a:ext uri="{FF2B5EF4-FFF2-40B4-BE49-F238E27FC236}">
                  <a16:creationId xmlns:a16="http://schemas.microsoft.com/office/drawing/2014/main" id="{1037C0C0-9C7D-426B-8056-400841BE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6">
              <a:extLst>
                <a:ext uri="{FF2B5EF4-FFF2-40B4-BE49-F238E27FC236}">
                  <a16:creationId xmlns:a16="http://schemas.microsoft.com/office/drawing/2014/main" id="{D10F7FF2-52D6-487C-B463-62A42EEA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77">
              <a:extLst>
                <a:ext uri="{FF2B5EF4-FFF2-40B4-BE49-F238E27FC236}">
                  <a16:creationId xmlns:a16="http://schemas.microsoft.com/office/drawing/2014/main" id="{F7545B37-9E0E-4334-B7CD-3D414A3FE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78">
              <a:extLst>
                <a:ext uri="{FF2B5EF4-FFF2-40B4-BE49-F238E27FC236}">
                  <a16:creationId xmlns:a16="http://schemas.microsoft.com/office/drawing/2014/main" id="{250AD5E1-6370-4F1D-B1DF-B113D1B77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79">
              <a:extLst>
                <a:ext uri="{FF2B5EF4-FFF2-40B4-BE49-F238E27FC236}">
                  <a16:creationId xmlns:a16="http://schemas.microsoft.com/office/drawing/2014/main" id="{BA2F7A26-3C4A-4CA7-933A-853DB3A77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80">
              <a:extLst>
                <a:ext uri="{FF2B5EF4-FFF2-40B4-BE49-F238E27FC236}">
                  <a16:creationId xmlns:a16="http://schemas.microsoft.com/office/drawing/2014/main" id="{31EAAB17-3978-4689-B8D5-FF297EBC5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81">
              <a:extLst>
                <a:ext uri="{FF2B5EF4-FFF2-40B4-BE49-F238E27FC236}">
                  <a16:creationId xmlns:a16="http://schemas.microsoft.com/office/drawing/2014/main" id="{E9322F6C-A768-4746-9BE3-CEA9DA80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82">
              <a:extLst>
                <a:ext uri="{FF2B5EF4-FFF2-40B4-BE49-F238E27FC236}">
                  <a16:creationId xmlns:a16="http://schemas.microsoft.com/office/drawing/2014/main" id="{5B8B14CD-A552-4841-9C08-8F572FC93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83">
              <a:extLst>
                <a:ext uri="{FF2B5EF4-FFF2-40B4-BE49-F238E27FC236}">
                  <a16:creationId xmlns:a16="http://schemas.microsoft.com/office/drawing/2014/main" id="{B0CFC1DC-4009-417C-94F1-618BDBD33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84">
              <a:extLst>
                <a:ext uri="{FF2B5EF4-FFF2-40B4-BE49-F238E27FC236}">
                  <a16:creationId xmlns:a16="http://schemas.microsoft.com/office/drawing/2014/main" id="{1A9BF599-0FF6-480B-84D1-A1530EF6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85">
              <a:extLst>
                <a:ext uri="{FF2B5EF4-FFF2-40B4-BE49-F238E27FC236}">
                  <a16:creationId xmlns:a16="http://schemas.microsoft.com/office/drawing/2014/main" id="{39DD5D50-CAD7-4A22-A0F2-7B268F39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6">
              <a:extLst>
                <a:ext uri="{FF2B5EF4-FFF2-40B4-BE49-F238E27FC236}">
                  <a16:creationId xmlns:a16="http://schemas.microsoft.com/office/drawing/2014/main" id="{740C4507-4FAC-4328-BD38-F6406352C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87">
              <a:extLst>
                <a:ext uri="{FF2B5EF4-FFF2-40B4-BE49-F238E27FC236}">
                  <a16:creationId xmlns:a16="http://schemas.microsoft.com/office/drawing/2014/main" id="{E436DDF9-E4FC-4C7A-8D2C-B6A5A1F6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88">
              <a:extLst>
                <a:ext uri="{FF2B5EF4-FFF2-40B4-BE49-F238E27FC236}">
                  <a16:creationId xmlns:a16="http://schemas.microsoft.com/office/drawing/2014/main" id="{4E3D17CF-0198-4123-B61F-D071147D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89">
              <a:extLst>
                <a:ext uri="{FF2B5EF4-FFF2-40B4-BE49-F238E27FC236}">
                  <a16:creationId xmlns:a16="http://schemas.microsoft.com/office/drawing/2014/main" id="{6DF3EB94-39EE-4491-9F47-0D6009E0E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90">
              <a:extLst>
                <a:ext uri="{FF2B5EF4-FFF2-40B4-BE49-F238E27FC236}">
                  <a16:creationId xmlns:a16="http://schemas.microsoft.com/office/drawing/2014/main" id="{8314740A-335A-4E64-993D-6F72442D7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91">
              <a:extLst>
                <a:ext uri="{FF2B5EF4-FFF2-40B4-BE49-F238E27FC236}">
                  <a16:creationId xmlns:a16="http://schemas.microsoft.com/office/drawing/2014/main" id="{1E966AB1-4D9F-4D98-915F-D4ABCEA0B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92">
              <a:extLst>
                <a:ext uri="{FF2B5EF4-FFF2-40B4-BE49-F238E27FC236}">
                  <a16:creationId xmlns:a16="http://schemas.microsoft.com/office/drawing/2014/main" id="{EDE3A145-A1D4-407C-AACD-62EDAF0C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93">
              <a:extLst>
                <a:ext uri="{FF2B5EF4-FFF2-40B4-BE49-F238E27FC236}">
                  <a16:creationId xmlns:a16="http://schemas.microsoft.com/office/drawing/2014/main" id="{BF036913-5388-4F05-8625-EDA539FE5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94">
              <a:extLst>
                <a:ext uri="{FF2B5EF4-FFF2-40B4-BE49-F238E27FC236}">
                  <a16:creationId xmlns:a16="http://schemas.microsoft.com/office/drawing/2014/main" id="{C28C6A23-0415-4AFE-BF4A-683A6E07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95">
              <a:extLst>
                <a:ext uri="{FF2B5EF4-FFF2-40B4-BE49-F238E27FC236}">
                  <a16:creationId xmlns:a16="http://schemas.microsoft.com/office/drawing/2014/main" id="{333C8725-E362-4254-8588-BAF2DBC30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6">
              <a:extLst>
                <a:ext uri="{FF2B5EF4-FFF2-40B4-BE49-F238E27FC236}">
                  <a16:creationId xmlns:a16="http://schemas.microsoft.com/office/drawing/2014/main" id="{7C469A3D-00E5-44CE-A3E2-D9191A978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97">
              <a:extLst>
                <a:ext uri="{FF2B5EF4-FFF2-40B4-BE49-F238E27FC236}">
                  <a16:creationId xmlns:a16="http://schemas.microsoft.com/office/drawing/2014/main" id="{42A14F12-4979-4B72-A5DF-3394F46E8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98">
              <a:extLst>
                <a:ext uri="{FF2B5EF4-FFF2-40B4-BE49-F238E27FC236}">
                  <a16:creationId xmlns:a16="http://schemas.microsoft.com/office/drawing/2014/main" id="{47F2E217-974D-4123-83F8-7E7945C22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99">
              <a:extLst>
                <a:ext uri="{FF2B5EF4-FFF2-40B4-BE49-F238E27FC236}">
                  <a16:creationId xmlns:a16="http://schemas.microsoft.com/office/drawing/2014/main" id="{E7878CD2-8573-45CF-B3CD-03B64435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500">
              <a:extLst>
                <a:ext uri="{FF2B5EF4-FFF2-40B4-BE49-F238E27FC236}">
                  <a16:creationId xmlns:a16="http://schemas.microsoft.com/office/drawing/2014/main" id="{07D9B52F-B7FA-4FF8-B865-765812D1C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501">
              <a:extLst>
                <a:ext uri="{FF2B5EF4-FFF2-40B4-BE49-F238E27FC236}">
                  <a16:creationId xmlns:a16="http://schemas.microsoft.com/office/drawing/2014/main" id="{C055C848-5E06-4E19-B3F3-9A8934FB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502">
              <a:extLst>
                <a:ext uri="{FF2B5EF4-FFF2-40B4-BE49-F238E27FC236}">
                  <a16:creationId xmlns:a16="http://schemas.microsoft.com/office/drawing/2014/main" id="{69812EC9-E92D-4582-AB0C-0D24B6402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503">
              <a:extLst>
                <a:ext uri="{FF2B5EF4-FFF2-40B4-BE49-F238E27FC236}">
                  <a16:creationId xmlns:a16="http://schemas.microsoft.com/office/drawing/2014/main" id="{334574AB-D9C5-4ACB-A3AF-DC6D1F559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504">
              <a:extLst>
                <a:ext uri="{FF2B5EF4-FFF2-40B4-BE49-F238E27FC236}">
                  <a16:creationId xmlns:a16="http://schemas.microsoft.com/office/drawing/2014/main" id="{51642D37-89D5-4CA7-85A7-66F85F09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05">
              <a:extLst>
                <a:ext uri="{FF2B5EF4-FFF2-40B4-BE49-F238E27FC236}">
                  <a16:creationId xmlns:a16="http://schemas.microsoft.com/office/drawing/2014/main" id="{3272285B-06DF-41A4-96AF-B5E01CC8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6">
              <a:extLst>
                <a:ext uri="{FF2B5EF4-FFF2-40B4-BE49-F238E27FC236}">
                  <a16:creationId xmlns:a16="http://schemas.microsoft.com/office/drawing/2014/main" id="{DC1E63E9-E119-439B-845A-5816A6BA1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07">
              <a:extLst>
                <a:ext uri="{FF2B5EF4-FFF2-40B4-BE49-F238E27FC236}">
                  <a16:creationId xmlns:a16="http://schemas.microsoft.com/office/drawing/2014/main" id="{6ACC0890-EB79-41F4-9E80-71A17EAF9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08">
              <a:extLst>
                <a:ext uri="{FF2B5EF4-FFF2-40B4-BE49-F238E27FC236}">
                  <a16:creationId xmlns:a16="http://schemas.microsoft.com/office/drawing/2014/main" id="{390F38D2-97EA-4636-B540-83A57B0F3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09">
              <a:extLst>
                <a:ext uri="{FF2B5EF4-FFF2-40B4-BE49-F238E27FC236}">
                  <a16:creationId xmlns:a16="http://schemas.microsoft.com/office/drawing/2014/main" id="{130E5723-5539-4D8E-84CF-F1A5E9BBA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10">
              <a:extLst>
                <a:ext uri="{FF2B5EF4-FFF2-40B4-BE49-F238E27FC236}">
                  <a16:creationId xmlns:a16="http://schemas.microsoft.com/office/drawing/2014/main" id="{18FECA10-BDE3-42D6-8B0A-A0ACB5A52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11">
              <a:extLst>
                <a:ext uri="{FF2B5EF4-FFF2-40B4-BE49-F238E27FC236}">
                  <a16:creationId xmlns:a16="http://schemas.microsoft.com/office/drawing/2014/main" id="{7799B15B-901D-4BE8-A0CD-90D1F2E6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12">
              <a:extLst>
                <a:ext uri="{FF2B5EF4-FFF2-40B4-BE49-F238E27FC236}">
                  <a16:creationId xmlns:a16="http://schemas.microsoft.com/office/drawing/2014/main" id="{06E99E99-1B97-47CC-8449-1924591D5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13">
              <a:extLst>
                <a:ext uri="{FF2B5EF4-FFF2-40B4-BE49-F238E27FC236}">
                  <a16:creationId xmlns:a16="http://schemas.microsoft.com/office/drawing/2014/main" id="{8C0DE720-8860-4B53-9806-75444647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14">
              <a:extLst>
                <a:ext uri="{FF2B5EF4-FFF2-40B4-BE49-F238E27FC236}">
                  <a16:creationId xmlns:a16="http://schemas.microsoft.com/office/drawing/2014/main" id="{9522F636-1C23-40D1-8729-AD52ECB04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15">
              <a:extLst>
                <a:ext uri="{FF2B5EF4-FFF2-40B4-BE49-F238E27FC236}">
                  <a16:creationId xmlns:a16="http://schemas.microsoft.com/office/drawing/2014/main" id="{EA73B063-3E74-4A7D-8B54-24713DD7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6">
              <a:extLst>
                <a:ext uri="{FF2B5EF4-FFF2-40B4-BE49-F238E27FC236}">
                  <a16:creationId xmlns:a16="http://schemas.microsoft.com/office/drawing/2014/main" id="{A2D43CB7-6577-4CBC-A831-6E032ABF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17">
              <a:extLst>
                <a:ext uri="{FF2B5EF4-FFF2-40B4-BE49-F238E27FC236}">
                  <a16:creationId xmlns:a16="http://schemas.microsoft.com/office/drawing/2014/main" id="{981D398F-B6A7-4A40-8A28-99620A9D3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18">
              <a:extLst>
                <a:ext uri="{FF2B5EF4-FFF2-40B4-BE49-F238E27FC236}">
                  <a16:creationId xmlns:a16="http://schemas.microsoft.com/office/drawing/2014/main" id="{A10FA1DF-0CE7-40F4-83F9-007C0134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19">
              <a:extLst>
                <a:ext uri="{FF2B5EF4-FFF2-40B4-BE49-F238E27FC236}">
                  <a16:creationId xmlns:a16="http://schemas.microsoft.com/office/drawing/2014/main" id="{AB8370CF-092C-42D1-A3B5-21BA64D9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20">
              <a:extLst>
                <a:ext uri="{FF2B5EF4-FFF2-40B4-BE49-F238E27FC236}">
                  <a16:creationId xmlns:a16="http://schemas.microsoft.com/office/drawing/2014/main" id="{BFC0F402-79EF-4094-A7D2-681218251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21">
              <a:extLst>
                <a:ext uri="{FF2B5EF4-FFF2-40B4-BE49-F238E27FC236}">
                  <a16:creationId xmlns:a16="http://schemas.microsoft.com/office/drawing/2014/main" id="{1475785B-F0B5-436B-96E2-A81CDDC0E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22">
              <a:extLst>
                <a:ext uri="{FF2B5EF4-FFF2-40B4-BE49-F238E27FC236}">
                  <a16:creationId xmlns:a16="http://schemas.microsoft.com/office/drawing/2014/main" id="{4F7334C7-0010-41C3-BFCE-0671E6B50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23">
              <a:extLst>
                <a:ext uri="{FF2B5EF4-FFF2-40B4-BE49-F238E27FC236}">
                  <a16:creationId xmlns:a16="http://schemas.microsoft.com/office/drawing/2014/main" id="{3354CB1D-B3EC-4804-8CDA-8A45A94A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24">
              <a:extLst>
                <a:ext uri="{FF2B5EF4-FFF2-40B4-BE49-F238E27FC236}">
                  <a16:creationId xmlns:a16="http://schemas.microsoft.com/office/drawing/2014/main" id="{C00E805F-1332-4DE6-B05E-3139D99E3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25">
              <a:extLst>
                <a:ext uri="{FF2B5EF4-FFF2-40B4-BE49-F238E27FC236}">
                  <a16:creationId xmlns:a16="http://schemas.microsoft.com/office/drawing/2014/main" id="{026140CD-C31C-4146-97EF-6AB0E3B5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6">
              <a:extLst>
                <a:ext uri="{FF2B5EF4-FFF2-40B4-BE49-F238E27FC236}">
                  <a16:creationId xmlns:a16="http://schemas.microsoft.com/office/drawing/2014/main" id="{B2E95C17-3E27-4D06-BCFD-01E97D46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27">
              <a:extLst>
                <a:ext uri="{FF2B5EF4-FFF2-40B4-BE49-F238E27FC236}">
                  <a16:creationId xmlns:a16="http://schemas.microsoft.com/office/drawing/2014/main" id="{DC77D349-C971-45CC-9D6B-426A2BD2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28">
              <a:extLst>
                <a:ext uri="{FF2B5EF4-FFF2-40B4-BE49-F238E27FC236}">
                  <a16:creationId xmlns:a16="http://schemas.microsoft.com/office/drawing/2014/main" id="{A1142F64-89F8-4445-BAC6-DDF5B958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29">
              <a:extLst>
                <a:ext uri="{FF2B5EF4-FFF2-40B4-BE49-F238E27FC236}">
                  <a16:creationId xmlns:a16="http://schemas.microsoft.com/office/drawing/2014/main" id="{3903779C-7E25-49D6-BB5B-6BB73C8B2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30">
              <a:extLst>
                <a:ext uri="{FF2B5EF4-FFF2-40B4-BE49-F238E27FC236}">
                  <a16:creationId xmlns:a16="http://schemas.microsoft.com/office/drawing/2014/main" id="{25D8F0B2-6DB5-489B-B51E-96F1BE6A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31">
              <a:extLst>
                <a:ext uri="{FF2B5EF4-FFF2-40B4-BE49-F238E27FC236}">
                  <a16:creationId xmlns:a16="http://schemas.microsoft.com/office/drawing/2014/main" id="{2CD17645-673F-412D-BCB3-DCA1DF48B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32">
              <a:extLst>
                <a:ext uri="{FF2B5EF4-FFF2-40B4-BE49-F238E27FC236}">
                  <a16:creationId xmlns:a16="http://schemas.microsoft.com/office/drawing/2014/main" id="{47441130-61A5-481E-AE0D-B8238B73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33">
              <a:extLst>
                <a:ext uri="{FF2B5EF4-FFF2-40B4-BE49-F238E27FC236}">
                  <a16:creationId xmlns:a16="http://schemas.microsoft.com/office/drawing/2014/main" id="{8D3220F9-60B5-4262-B5FB-3961DD27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34">
              <a:extLst>
                <a:ext uri="{FF2B5EF4-FFF2-40B4-BE49-F238E27FC236}">
                  <a16:creationId xmlns:a16="http://schemas.microsoft.com/office/drawing/2014/main" id="{3438C13F-F3F7-4A8D-96E4-02C48E96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35">
              <a:extLst>
                <a:ext uri="{FF2B5EF4-FFF2-40B4-BE49-F238E27FC236}">
                  <a16:creationId xmlns:a16="http://schemas.microsoft.com/office/drawing/2014/main" id="{C4085D20-3F47-4A6E-ADC3-7204ABEB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6">
              <a:extLst>
                <a:ext uri="{FF2B5EF4-FFF2-40B4-BE49-F238E27FC236}">
                  <a16:creationId xmlns:a16="http://schemas.microsoft.com/office/drawing/2014/main" id="{59974EED-05F3-4D7F-B42E-366F89B62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37">
              <a:extLst>
                <a:ext uri="{FF2B5EF4-FFF2-40B4-BE49-F238E27FC236}">
                  <a16:creationId xmlns:a16="http://schemas.microsoft.com/office/drawing/2014/main" id="{B6571282-0C82-44A8-8B53-9353C7E0C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38">
              <a:extLst>
                <a:ext uri="{FF2B5EF4-FFF2-40B4-BE49-F238E27FC236}">
                  <a16:creationId xmlns:a16="http://schemas.microsoft.com/office/drawing/2014/main" id="{2470FE93-8ED5-475C-BF2A-C24F6A04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39">
              <a:extLst>
                <a:ext uri="{FF2B5EF4-FFF2-40B4-BE49-F238E27FC236}">
                  <a16:creationId xmlns:a16="http://schemas.microsoft.com/office/drawing/2014/main" id="{6829BDE6-1ADB-4CCA-92FD-1837EB80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40">
              <a:extLst>
                <a:ext uri="{FF2B5EF4-FFF2-40B4-BE49-F238E27FC236}">
                  <a16:creationId xmlns:a16="http://schemas.microsoft.com/office/drawing/2014/main" id="{73E88F76-2D2F-44AB-951F-F841D9DF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41">
              <a:extLst>
                <a:ext uri="{FF2B5EF4-FFF2-40B4-BE49-F238E27FC236}">
                  <a16:creationId xmlns:a16="http://schemas.microsoft.com/office/drawing/2014/main" id="{2DB4074E-7B4E-42A2-A2FB-E41C1348D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42">
              <a:extLst>
                <a:ext uri="{FF2B5EF4-FFF2-40B4-BE49-F238E27FC236}">
                  <a16:creationId xmlns:a16="http://schemas.microsoft.com/office/drawing/2014/main" id="{D826422E-EEEC-4074-85C9-37174EABC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43">
              <a:extLst>
                <a:ext uri="{FF2B5EF4-FFF2-40B4-BE49-F238E27FC236}">
                  <a16:creationId xmlns:a16="http://schemas.microsoft.com/office/drawing/2014/main" id="{82B58F26-BF47-4DEA-8603-BF1283A24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44">
              <a:extLst>
                <a:ext uri="{FF2B5EF4-FFF2-40B4-BE49-F238E27FC236}">
                  <a16:creationId xmlns:a16="http://schemas.microsoft.com/office/drawing/2014/main" id="{D6D5F668-7318-4B6D-96B3-6907B1AAD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45">
              <a:extLst>
                <a:ext uri="{FF2B5EF4-FFF2-40B4-BE49-F238E27FC236}">
                  <a16:creationId xmlns:a16="http://schemas.microsoft.com/office/drawing/2014/main" id="{E050C58C-188D-4624-8EA8-CDD16B2E3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6">
              <a:extLst>
                <a:ext uri="{FF2B5EF4-FFF2-40B4-BE49-F238E27FC236}">
                  <a16:creationId xmlns:a16="http://schemas.microsoft.com/office/drawing/2014/main" id="{9064FDBF-77AB-49FC-B7EB-8FAFF462E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47">
              <a:extLst>
                <a:ext uri="{FF2B5EF4-FFF2-40B4-BE49-F238E27FC236}">
                  <a16:creationId xmlns:a16="http://schemas.microsoft.com/office/drawing/2014/main" id="{8F297C05-BBA1-4B44-B2AF-A796AF35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48">
              <a:extLst>
                <a:ext uri="{FF2B5EF4-FFF2-40B4-BE49-F238E27FC236}">
                  <a16:creationId xmlns:a16="http://schemas.microsoft.com/office/drawing/2014/main" id="{3D9C8474-6D7F-4CBA-8979-F0EEC88FA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49">
              <a:extLst>
                <a:ext uri="{FF2B5EF4-FFF2-40B4-BE49-F238E27FC236}">
                  <a16:creationId xmlns:a16="http://schemas.microsoft.com/office/drawing/2014/main" id="{52A8E50B-0145-45F0-9289-CB2D6EEE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50">
              <a:extLst>
                <a:ext uri="{FF2B5EF4-FFF2-40B4-BE49-F238E27FC236}">
                  <a16:creationId xmlns:a16="http://schemas.microsoft.com/office/drawing/2014/main" id="{BBD9B239-82C2-4EC4-9326-A24350096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51">
              <a:extLst>
                <a:ext uri="{FF2B5EF4-FFF2-40B4-BE49-F238E27FC236}">
                  <a16:creationId xmlns:a16="http://schemas.microsoft.com/office/drawing/2014/main" id="{F2A20D41-9150-48ED-BC3B-F391331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52">
              <a:extLst>
                <a:ext uri="{FF2B5EF4-FFF2-40B4-BE49-F238E27FC236}">
                  <a16:creationId xmlns:a16="http://schemas.microsoft.com/office/drawing/2014/main" id="{A7750F16-A44B-4593-AA14-C2839739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53">
              <a:extLst>
                <a:ext uri="{FF2B5EF4-FFF2-40B4-BE49-F238E27FC236}">
                  <a16:creationId xmlns:a16="http://schemas.microsoft.com/office/drawing/2014/main" id="{93A2FE97-9C67-4E60-889D-EA3871AE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5E0961-C5DD-4C57-8196-EB5AC5AF9C85}"/>
              </a:ext>
            </a:extLst>
          </p:cNvPr>
          <p:cNvSpPr txBox="1"/>
          <p:nvPr/>
        </p:nvSpPr>
        <p:spPr>
          <a:xfrm>
            <a:off x="2663007" y="2197715"/>
            <a:ext cx="6827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bạn nam và bạn nữ có là: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24 + 21 = 45 ( bạn)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bạn mỗi hàng có là: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45 : 5 = 9 ( bạn)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số: 9 bạn</a:t>
            </a:r>
          </a:p>
        </p:txBody>
      </p: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1F6873E8-F2E1-4CCF-BD7E-495C63334C8E}"/>
              </a:ext>
            </a:extLst>
          </p:cNvPr>
          <p:cNvCxnSpPr>
            <a:cxnSpLocks/>
          </p:cNvCxnSpPr>
          <p:nvPr/>
        </p:nvCxnSpPr>
        <p:spPr>
          <a:xfrm>
            <a:off x="1337542" y="838200"/>
            <a:ext cx="5327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0418A9C5-95BB-4A8B-A545-BEB607A1825A}"/>
              </a:ext>
            </a:extLst>
          </p:cNvPr>
          <p:cNvCxnSpPr>
            <a:cxnSpLocks/>
          </p:cNvCxnSpPr>
          <p:nvPr/>
        </p:nvCxnSpPr>
        <p:spPr>
          <a:xfrm>
            <a:off x="265235" y="1462391"/>
            <a:ext cx="34410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6C7E4EB3-33D4-4928-8F4A-C32ACE3DF31C}"/>
              </a:ext>
            </a:extLst>
          </p:cNvPr>
          <p:cNvCxnSpPr>
            <a:cxnSpLocks/>
          </p:cNvCxnSpPr>
          <p:nvPr/>
        </p:nvCxnSpPr>
        <p:spPr>
          <a:xfrm>
            <a:off x="7580724" y="838200"/>
            <a:ext cx="3992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6DE6B2BF-02B2-460B-800D-4DDD141E83B9}"/>
              </a:ext>
            </a:extLst>
          </p:cNvPr>
          <p:cNvCxnSpPr>
            <a:cxnSpLocks/>
          </p:cNvCxnSpPr>
          <p:nvPr/>
        </p:nvCxnSpPr>
        <p:spPr>
          <a:xfrm>
            <a:off x="4930169" y="1447674"/>
            <a:ext cx="506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3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>
            <a:extLst>
              <a:ext uri="{FF2B5EF4-FFF2-40B4-BE49-F238E27FC236}">
                <a16:creationId xmlns:a16="http://schemas.microsoft.com/office/drawing/2014/main" id="{082434D6-A956-44AC-828B-A44CB039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08" t="16713" b="14111"/>
          <a:stretch>
            <a:fillRect/>
          </a:stretch>
        </p:blipFill>
        <p:spPr>
          <a:xfrm>
            <a:off x="990600" y="-35668"/>
            <a:ext cx="11125200" cy="5506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429000" y="304801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1828800" y="1676401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 rot="10800000" flipH="1" flipV="1">
            <a:off x="2051927" y="1093114"/>
            <a:ext cx="900254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qui tắc tính giá trị biểu thức vừa học.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Xem bài: Luyện tập trang 88.</a:t>
            </a:r>
          </a:p>
        </p:txBody>
      </p:sp>
      <p:grpSp>
        <p:nvGrpSpPr>
          <p:cNvPr id="16" name="组合 585">
            <a:extLst>
              <a:ext uri="{FF2B5EF4-FFF2-40B4-BE49-F238E27FC236}">
                <a16:creationId xmlns:a16="http://schemas.microsoft.com/office/drawing/2014/main" id="{F5F24293-CD7D-4D67-8441-EDCC57B26480}"/>
              </a:ext>
            </a:extLst>
          </p:cNvPr>
          <p:cNvGrpSpPr/>
          <p:nvPr/>
        </p:nvGrpSpPr>
        <p:grpSpPr>
          <a:xfrm>
            <a:off x="-152400" y="5010551"/>
            <a:ext cx="12496800" cy="1856426"/>
            <a:chOff x="-25400" y="5164139"/>
            <a:chExt cx="12303126" cy="1743075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4011DFE-667F-4F2B-A33D-C6417F68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5F61002-054C-4E28-8441-E3D4E43BC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EEE6C8DE-56D9-41DF-BF26-892AA579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C5075607-BF3A-4873-BABF-5A181CA1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001A002A-4F30-4435-8673-2F9ABD14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8B66D4E5-B9CC-4365-A9E9-4145DB4B9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Oval 46">
              <a:extLst>
                <a:ext uri="{FF2B5EF4-FFF2-40B4-BE49-F238E27FC236}">
                  <a16:creationId xmlns:a16="http://schemas.microsoft.com/office/drawing/2014/main" id="{328A2D94-B9B2-45C0-9811-0B332489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E4AAA56E-D6F5-4F99-939D-6483E36A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31AF9968-EB6D-4A73-A387-6AF28B20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Oval 49">
              <a:extLst>
                <a:ext uri="{FF2B5EF4-FFF2-40B4-BE49-F238E27FC236}">
                  <a16:creationId xmlns:a16="http://schemas.microsoft.com/office/drawing/2014/main" id="{763B547A-00AF-4085-B5C7-03DC45BB4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221B8F42-86D6-4808-93C5-59FBBB8FA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Rectangle 51">
              <a:extLst>
                <a:ext uri="{FF2B5EF4-FFF2-40B4-BE49-F238E27FC236}">
                  <a16:creationId xmlns:a16="http://schemas.microsoft.com/office/drawing/2014/main" id="{90AC3A2C-92A7-44CE-A53B-91909E81A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Rectangle 52">
              <a:extLst>
                <a:ext uri="{FF2B5EF4-FFF2-40B4-BE49-F238E27FC236}">
                  <a16:creationId xmlns:a16="http://schemas.microsoft.com/office/drawing/2014/main" id="{5C94A6C2-60AD-4CF4-A20A-9D0BC24D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0FACE6C2-E307-418C-8CF2-24AD51E59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17D916FD-6A1E-4C34-A4BC-9F794A84B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9AD49C83-2D5C-4212-AFD2-B8F6428BF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E3DF97FF-B03E-4C27-AA80-D262C3D9E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Oval 57">
              <a:extLst>
                <a:ext uri="{FF2B5EF4-FFF2-40B4-BE49-F238E27FC236}">
                  <a16:creationId xmlns:a16="http://schemas.microsoft.com/office/drawing/2014/main" id="{4ABDF7C4-F965-49ED-B927-C90650AC6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C8B372B2-A4EF-44ED-BAB1-D9D98F4A3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DB42E70D-6E2D-4328-A1E3-C61616643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33A3DAE8-537F-4D33-A4C4-20D7C01C3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F9A6EF83-42AF-4888-B6F6-C35E077F8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4">
              <a:extLst>
                <a:ext uri="{FF2B5EF4-FFF2-40B4-BE49-F238E27FC236}">
                  <a16:creationId xmlns:a16="http://schemas.microsoft.com/office/drawing/2014/main" id="{5027D811-F402-46D7-8C8E-345554288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519F4671-F942-4FE8-8BB5-6A9B7F79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8">
              <a:extLst>
                <a:ext uri="{FF2B5EF4-FFF2-40B4-BE49-F238E27FC236}">
                  <a16:creationId xmlns:a16="http://schemas.microsoft.com/office/drawing/2014/main" id="{0C866D3C-EAA6-4B0A-B0E4-F6DC1B4E4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EFCB3D74-1B6E-4540-BAEF-5D356A7C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Rectangle 78">
              <a:extLst>
                <a:ext uri="{FF2B5EF4-FFF2-40B4-BE49-F238E27FC236}">
                  <a16:creationId xmlns:a16="http://schemas.microsoft.com/office/drawing/2014/main" id="{943CEA9D-40D4-4D83-9BFC-42546BB7D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Rectangle 79">
              <a:extLst>
                <a:ext uri="{FF2B5EF4-FFF2-40B4-BE49-F238E27FC236}">
                  <a16:creationId xmlns:a16="http://schemas.microsoft.com/office/drawing/2014/main" id="{598F2A6D-2BEA-403C-BB9B-D9322DBD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9FB5E2A2-21D2-452F-8447-FCCD8793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7752274A-3448-4A7B-8992-E4E02E3AE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B5B52CFD-853C-407E-85A4-C3C500715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85">
              <a:extLst>
                <a:ext uri="{FF2B5EF4-FFF2-40B4-BE49-F238E27FC236}">
                  <a16:creationId xmlns:a16="http://schemas.microsoft.com/office/drawing/2014/main" id="{78CA8739-D23B-479E-ACF0-88E49A99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5B420631-ABBC-467C-9256-832F78F93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87">
              <a:extLst>
                <a:ext uri="{FF2B5EF4-FFF2-40B4-BE49-F238E27FC236}">
                  <a16:creationId xmlns:a16="http://schemas.microsoft.com/office/drawing/2014/main" id="{DDB69315-E238-4AF0-A627-7391B776B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Oval 88">
              <a:extLst>
                <a:ext uri="{FF2B5EF4-FFF2-40B4-BE49-F238E27FC236}">
                  <a16:creationId xmlns:a16="http://schemas.microsoft.com/office/drawing/2014/main" id="{38982757-512A-4013-86CC-4F06D4F91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Oval 89">
              <a:extLst>
                <a:ext uri="{FF2B5EF4-FFF2-40B4-BE49-F238E27FC236}">
                  <a16:creationId xmlns:a16="http://schemas.microsoft.com/office/drawing/2014/main" id="{6BB93A23-3C5F-4257-92C0-A30952A8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90">
              <a:extLst>
                <a:ext uri="{FF2B5EF4-FFF2-40B4-BE49-F238E27FC236}">
                  <a16:creationId xmlns:a16="http://schemas.microsoft.com/office/drawing/2014/main" id="{E71A27D2-27EA-4C93-988F-8954EC92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Oval 91">
              <a:extLst>
                <a:ext uri="{FF2B5EF4-FFF2-40B4-BE49-F238E27FC236}">
                  <a16:creationId xmlns:a16="http://schemas.microsoft.com/office/drawing/2014/main" id="{11FF0831-FA9A-415B-AE49-DCE23A46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92">
              <a:extLst>
                <a:ext uri="{FF2B5EF4-FFF2-40B4-BE49-F238E27FC236}">
                  <a16:creationId xmlns:a16="http://schemas.microsoft.com/office/drawing/2014/main" id="{C5E2754F-3A2D-4E1C-8046-FFD916104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Oval 93">
              <a:extLst>
                <a:ext uri="{FF2B5EF4-FFF2-40B4-BE49-F238E27FC236}">
                  <a16:creationId xmlns:a16="http://schemas.microsoft.com/office/drawing/2014/main" id="{CA8BA1BB-C8FD-4B46-9077-FFFAECFC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Oval 94">
              <a:extLst>
                <a:ext uri="{FF2B5EF4-FFF2-40B4-BE49-F238E27FC236}">
                  <a16:creationId xmlns:a16="http://schemas.microsoft.com/office/drawing/2014/main" id="{CE17FCEF-5358-4BE9-84C0-5A682D94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95">
              <a:extLst>
                <a:ext uri="{FF2B5EF4-FFF2-40B4-BE49-F238E27FC236}">
                  <a16:creationId xmlns:a16="http://schemas.microsoft.com/office/drawing/2014/main" id="{33B96EF4-DC3E-47CE-B0BA-085EA316E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Oval 96">
              <a:extLst>
                <a:ext uri="{FF2B5EF4-FFF2-40B4-BE49-F238E27FC236}">
                  <a16:creationId xmlns:a16="http://schemas.microsoft.com/office/drawing/2014/main" id="{DA75D04D-42E8-48C1-BFF2-5F86EE5C2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97">
              <a:extLst>
                <a:ext uri="{FF2B5EF4-FFF2-40B4-BE49-F238E27FC236}">
                  <a16:creationId xmlns:a16="http://schemas.microsoft.com/office/drawing/2014/main" id="{A878FDD3-548E-4CBD-8E1D-1E45C377D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98">
              <a:extLst>
                <a:ext uri="{FF2B5EF4-FFF2-40B4-BE49-F238E27FC236}">
                  <a16:creationId xmlns:a16="http://schemas.microsoft.com/office/drawing/2014/main" id="{598B1CA4-B40D-407E-9F0E-2039DCED8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99">
              <a:extLst>
                <a:ext uri="{FF2B5EF4-FFF2-40B4-BE49-F238E27FC236}">
                  <a16:creationId xmlns:a16="http://schemas.microsoft.com/office/drawing/2014/main" id="{58C982B2-DE23-4288-BD3B-2B531A84E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9F03002C-578A-41B9-BD38-2E4A0DA31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101">
              <a:extLst>
                <a:ext uri="{FF2B5EF4-FFF2-40B4-BE49-F238E27FC236}">
                  <a16:creationId xmlns:a16="http://schemas.microsoft.com/office/drawing/2014/main" id="{D543E836-7248-4B67-8900-1F5686E3E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02">
              <a:extLst>
                <a:ext uri="{FF2B5EF4-FFF2-40B4-BE49-F238E27FC236}">
                  <a16:creationId xmlns:a16="http://schemas.microsoft.com/office/drawing/2014/main" id="{53735A39-9CA6-47BF-9DAC-7CF3031B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103">
              <a:extLst>
                <a:ext uri="{FF2B5EF4-FFF2-40B4-BE49-F238E27FC236}">
                  <a16:creationId xmlns:a16="http://schemas.microsoft.com/office/drawing/2014/main" id="{5D2C1DC7-2E8F-411E-8C53-0C6AEA4A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104">
              <a:extLst>
                <a:ext uri="{FF2B5EF4-FFF2-40B4-BE49-F238E27FC236}">
                  <a16:creationId xmlns:a16="http://schemas.microsoft.com/office/drawing/2014/main" id="{0F2F3EEA-6496-4F3A-A5D5-90F8150C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05">
              <a:extLst>
                <a:ext uri="{FF2B5EF4-FFF2-40B4-BE49-F238E27FC236}">
                  <a16:creationId xmlns:a16="http://schemas.microsoft.com/office/drawing/2014/main" id="{50DB5EE0-EFB4-4D61-973A-26BF102EA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DDCD4F54-88A5-44AE-81C2-5C98D0CB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07">
              <a:extLst>
                <a:ext uri="{FF2B5EF4-FFF2-40B4-BE49-F238E27FC236}">
                  <a16:creationId xmlns:a16="http://schemas.microsoft.com/office/drawing/2014/main" id="{AF359C93-4CBF-4562-962F-DC437C0F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08">
              <a:extLst>
                <a:ext uri="{FF2B5EF4-FFF2-40B4-BE49-F238E27FC236}">
                  <a16:creationId xmlns:a16="http://schemas.microsoft.com/office/drawing/2014/main" id="{6940EFA7-5CBC-41E4-8FF3-3FE73916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09">
              <a:extLst>
                <a:ext uri="{FF2B5EF4-FFF2-40B4-BE49-F238E27FC236}">
                  <a16:creationId xmlns:a16="http://schemas.microsoft.com/office/drawing/2014/main" id="{D91DE21F-99E4-4DB4-8A6E-77CD3B53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0">
              <a:extLst>
                <a:ext uri="{FF2B5EF4-FFF2-40B4-BE49-F238E27FC236}">
                  <a16:creationId xmlns:a16="http://schemas.microsoft.com/office/drawing/2014/main" id="{C1999084-7375-4AE6-BB52-6228924E0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Oval 111">
              <a:extLst>
                <a:ext uri="{FF2B5EF4-FFF2-40B4-BE49-F238E27FC236}">
                  <a16:creationId xmlns:a16="http://schemas.microsoft.com/office/drawing/2014/main" id="{DE0ED876-3B47-42FC-BEB6-69B23D8D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Oval 112">
              <a:extLst>
                <a:ext uri="{FF2B5EF4-FFF2-40B4-BE49-F238E27FC236}">
                  <a16:creationId xmlns:a16="http://schemas.microsoft.com/office/drawing/2014/main" id="{139035F5-4A75-4679-BDCD-2447144CA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13">
              <a:extLst>
                <a:ext uri="{FF2B5EF4-FFF2-40B4-BE49-F238E27FC236}">
                  <a16:creationId xmlns:a16="http://schemas.microsoft.com/office/drawing/2014/main" id="{98AB8D63-F8A0-4051-BC3A-6FC083B3A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Oval 114">
              <a:extLst>
                <a:ext uri="{FF2B5EF4-FFF2-40B4-BE49-F238E27FC236}">
                  <a16:creationId xmlns:a16="http://schemas.microsoft.com/office/drawing/2014/main" id="{B510148D-5C0E-49B1-94C9-CD39E6066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15">
              <a:extLst>
                <a:ext uri="{FF2B5EF4-FFF2-40B4-BE49-F238E27FC236}">
                  <a16:creationId xmlns:a16="http://schemas.microsoft.com/office/drawing/2014/main" id="{543555A8-06EC-4C63-B79C-3B987B7C3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Oval 116">
              <a:extLst>
                <a:ext uri="{FF2B5EF4-FFF2-40B4-BE49-F238E27FC236}">
                  <a16:creationId xmlns:a16="http://schemas.microsoft.com/office/drawing/2014/main" id="{E4F32CC8-4C3F-47CB-8D4F-43B881F18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Oval 117">
              <a:extLst>
                <a:ext uri="{FF2B5EF4-FFF2-40B4-BE49-F238E27FC236}">
                  <a16:creationId xmlns:a16="http://schemas.microsoft.com/office/drawing/2014/main" id="{B9E1E926-1840-4B87-B194-218276805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18">
              <a:extLst>
                <a:ext uri="{FF2B5EF4-FFF2-40B4-BE49-F238E27FC236}">
                  <a16:creationId xmlns:a16="http://schemas.microsoft.com/office/drawing/2014/main" id="{BF4F5FF8-05B0-441A-8D10-65BD2C5D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Oval 119">
              <a:extLst>
                <a:ext uri="{FF2B5EF4-FFF2-40B4-BE49-F238E27FC236}">
                  <a16:creationId xmlns:a16="http://schemas.microsoft.com/office/drawing/2014/main" id="{774B10BA-4B33-42EE-A20E-F3E15EFFE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0">
              <a:extLst>
                <a:ext uri="{FF2B5EF4-FFF2-40B4-BE49-F238E27FC236}">
                  <a16:creationId xmlns:a16="http://schemas.microsoft.com/office/drawing/2014/main" id="{B9D2A01F-B8E3-466C-ADB9-D4BF2096C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21">
              <a:extLst>
                <a:ext uri="{FF2B5EF4-FFF2-40B4-BE49-F238E27FC236}">
                  <a16:creationId xmlns:a16="http://schemas.microsoft.com/office/drawing/2014/main" id="{CFBF69A9-169F-4896-8091-84BFE06E9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22">
              <a:extLst>
                <a:ext uri="{FF2B5EF4-FFF2-40B4-BE49-F238E27FC236}">
                  <a16:creationId xmlns:a16="http://schemas.microsoft.com/office/drawing/2014/main" id="{FF739A59-50D2-40B4-BB8B-A784F6D35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23">
              <a:extLst>
                <a:ext uri="{FF2B5EF4-FFF2-40B4-BE49-F238E27FC236}">
                  <a16:creationId xmlns:a16="http://schemas.microsoft.com/office/drawing/2014/main" id="{D2ACB823-C3E3-4390-A9BE-AAF4B5751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24">
              <a:extLst>
                <a:ext uri="{FF2B5EF4-FFF2-40B4-BE49-F238E27FC236}">
                  <a16:creationId xmlns:a16="http://schemas.microsoft.com/office/drawing/2014/main" id="{D0976B39-FDAD-48F7-AD6A-F57AED1B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25">
              <a:extLst>
                <a:ext uri="{FF2B5EF4-FFF2-40B4-BE49-F238E27FC236}">
                  <a16:creationId xmlns:a16="http://schemas.microsoft.com/office/drawing/2014/main" id="{98BD665C-9CB5-4E06-9F07-924BB78F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38B99FD6-2A6E-40B1-A742-221ACEA8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27">
              <a:extLst>
                <a:ext uri="{FF2B5EF4-FFF2-40B4-BE49-F238E27FC236}">
                  <a16:creationId xmlns:a16="http://schemas.microsoft.com/office/drawing/2014/main" id="{02521F68-5EB7-44EF-B4D0-0FEE36BE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Oval 128">
              <a:extLst>
                <a:ext uri="{FF2B5EF4-FFF2-40B4-BE49-F238E27FC236}">
                  <a16:creationId xmlns:a16="http://schemas.microsoft.com/office/drawing/2014/main" id="{FD27E6BC-D6C7-44C2-ACDC-CBD5D627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29">
              <a:extLst>
                <a:ext uri="{FF2B5EF4-FFF2-40B4-BE49-F238E27FC236}">
                  <a16:creationId xmlns:a16="http://schemas.microsoft.com/office/drawing/2014/main" id="{BB6A858F-DC46-4960-8D23-CE94078C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30">
              <a:extLst>
                <a:ext uri="{FF2B5EF4-FFF2-40B4-BE49-F238E27FC236}">
                  <a16:creationId xmlns:a16="http://schemas.microsoft.com/office/drawing/2014/main" id="{9DCE89E4-1415-436D-92EC-2EF6049C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31">
              <a:extLst>
                <a:ext uri="{FF2B5EF4-FFF2-40B4-BE49-F238E27FC236}">
                  <a16:creationId xmlns:a16="http://schemas.microsoft.com/office/drawing/2014/main" id="{9B3DC319-D72A-4D37-96EB-0604A51B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32">
              <a:extLst>
                <a:ext uri="{FF2B5EF4-FFF2-40B4-BE49-F238E27FC236}">
                  <a16:creationId xmlns:a16="http://schemas.microsoft.com/office/drawing/2014/main" id="{D92974DE-D5D7-4EA3-BF5B-40B3310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33">
              <a:extLst>
                <a:ext uri="{FF2B5EF4-FFF2-40B4-BE49-F238E27FC236}">
                  <a16:creationId xmlns:a16="http://schemas.microsoft.com/office/drawing/2014/main" id="{62E05B83-5708-44BA-86F5-A01C8984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47">
              <a:extLst>
                <a:ext uri="{FF2B5EF4-FFF2-40B4-BE49-F238E27FC236}">
                  <a16:creationId xmlns:a16="http://schemas.microsoft.com/office/drawing/2014/main" id="{F8BE905D-88AE-4C54-878D-CC32E5665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48">
              <a:extLst>
                <a:ext uri="{FF2B5EF4-FFF2-40B4-BE49-F238E27FC236}">
                  <a16:creationId xmlns:a16="http://schemas.microsoft.com/office/drawing/2014/main" id="{225B1239-4DD1-4904-A298-E5A8B4D79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61">
              <a:extLst>
                <a:ext uri="{FF2B5EF4-FFF2-40B4-BE49-F238E27FC236}">
                  <a16:creationId xmlns:a16="http://schemas.microsoft.com/office/drawing/2014/main" id="{BE589B53-3DC9-40BB-ADB4-B1EC9412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62">
              <a:extLst>
                <a:ext uri="{FF2B5EF4-FFF2-40B4-BE49-F238E27FC236}">
                  <a16:creationId xmlns:a16="http://schemas.microsoft.com/office/drawing/2014/main" id="{B8B37B38-CBC4-44C7-94AE-EBEB6517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72">
              <a:extLst>
                <a:ext uri="{FF2B5EF4-FFF2-40B4-BE49-F238E27FC236}">
                  <a16:creationId xmlns:a16="http://schemas.microsoft.com/office/drawing/2014/main" id="{55C0CE3F-D1EE-4E3A-A157-975A0C8C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73">
              <a:extLst>
                <a:ext uri="{FF2B5EF4-FFF2-40B4-BE49-F238E27FC236}">
                  <a16:creationId xmlns:a16="http://schemas.microsoft.com/office/drawing/2014/main" id="{FC08F10B-E834-4FAA-827F-DDC43FE6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Oval 174">
              <a:extLst>
                <a:ext uri="{FF2B5EF4-FFF2-40B4-BE49-F238E27FC236}">
                  <a16:creationId xmlns:a16="http://schemas.microsoft.com/office/drawing/2014/main" id="{0460802E-483F-4842-BB23-159DC380E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Oval 175">
              <a:extLst>
                <a:ext uri="{FF2B5EF4-FFF2-40B4-BE49-F238E27FC236}">
                  <a16:creationId xmlns:a16="http://schemas.microsoft.com/office/drawing/2014/main" id="{8A791B21-2CF6-4400-A4BA-5BCA7E2F5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76">
              <a:extLst>
                <a:ext uri="{FF2B5EF4-FFF2-40B4-BE49-F238E27FC236}">
                  <a16:creationId xmlns:a16="http://schemas.microsoft.com/office/drawing/2014/main" id="{921225C2-1A14-4405-BC82-9AC419825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77">
              <a:extLst>
                <a:ext uri="{FF2B5EF4-FFF2-40B4-BE49-F238E27FC236}">
                  <a16:creationId xmlns:a16="http://schemas.microsoft.com/office/drawing/2014/main" id="{5EFC6389-819A-476A-A205-D223D902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78">
              <a:extLst>
                <a:ext uri="{FF2B5EF4-FFF2-40B4-BE49-F238E27FC236}">
                  <a16:creationId xmlns:a16="http://schemas.microsoft.com/office/drawing/2014/main" id="{9EE80AAE-8F4C-446A-A48C-C1367358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Oval 179">
              <a:extLst>
                <a:ext uri="{FF2B5EF4-FFF2-40B4-BE49-F238E27FC236}">
                  <a16:creationId xmlns:a16="http://schemas.microsoft.com/office/drawing/2014/main" id="{D6F6080B-80A0-406A-BB34-7BD02427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Oval 180">
              <a:extLst>
                <a:ext uri="{FF2B5EF4-FFF2-40B4-BE49-F238E27FC236}">
                  <a16:creationId xmlns:a16="http://schemas.microsoft.com/office/drawing/2014/main" id="{1F5696DE-B5A3-45C8-A52F-DF92C5188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81">
              <a:extLst>
                <a:ext uri="{FF2B5EF4-FFF2-40B4-BE49-F238E27FC236}">
                  <a16:creationId xmlns:a16="http://schemas.microsoft.com/office/drawing/2014/main" id="{F3E8E293-E922-4D4B-BF07-419E0B9B9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82">
              <a:extLst>
                <a:ext uri="{FF2B5EF4-FFF2-40B4-BE49-F238E27FC236}">
                  <a16:creationId xmlns:a16="http://schemas.microsoft.com/office/drawing/2014/main" id="{0613F0AF-D113-4255-B453-E1CD0633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83">
              <a:extLst>
                <a:ext uri="{FF2B5EF4-FFF2-40B4-BE49-F238E27FC236}">
                  <a16:creationId xmlns:a16="http://schemas.microsoft.com/office/drawing/2014/main" id="{78C90EB7-1AE9-488B-968C-DD0049C92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84">
              <a:extLst>
                <a:ext uri="{FF2B5EF4-FFF2-40B4-BE49-F238E27FC236}">
                  <a16:creationId xmlns:a16="http://schemas.microsoft.com/office/drawing/2014/main" id="{CE057E9E-64DF-4311-93AD-241074CC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85">
              <a:extLst>
                <a:ext uri="{FF2B5EF4-FFF2-40B4-BE49-F238E27FC236}">
                  <a16:creationId xmlns:a16="http://schemas.microsoft.com/office/drawing/2014/main" id="{8BAB3783-257B-4CB0-95A2-21CC45EC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86">
              <a:extLst>
                <a:ext uri="{FF2B5EF4-FFF2-40B4-BE49-F238E27FC236}">
                  <a16:creationId xmlns:a16="http://schemas.microsoft.com/office/drawing/2014/main" id="{CC666B9D-0BC5-48CA-97A1-1251C3BF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87">
              <a:extLst>
                <a:ext uri="{FF2B5EF4-FFF2-40B4-BE49-F238E27FC236}">
                  <a16:creationId xmlns:a16="http://schemas.microsoft.com/office/drawing/2014/main" id="{772EEA3D-D0AE-4900-A3C1-4276E5A54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88">
              <a:extLst>
                <a:ext uri="{FF2B5EF4-FFF2-40B4-BE49-F238E27FC236}">
                  <a16:creationId xmlns:a16="http://schemas.microsoft.com/office/drawing/2014/main" id="{56DA6FF4-2DBA-4EF4-9D8D-ED5AA670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89">
              <a:extLst>
                <a:ext uri="{FF2B5EF4-FFF2-40B4-BE49-F238E27FC236}">
                  <a16:creationId xmlns:a16="http://schemas.microsoft.com/office/drawing/2014/main" id="{30DF09F4-ADC8-4276-9322-2DDD7E7A6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0">
              <a:extLst>
                <a:ext uri="{FF2B5EF4-FFF2-40B4-BE49-F238E27FC236}">
                  <a16:creationId xmlns:a16="http://schemas.microsoft.com/office/drawing/2014/main" id="{E537B642-9478-48DC-B718-CD34454D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91">
              <a:extLst>
                <a:ext uri="{FF2B5EF4-FFF2-40B4-BE49-F238E27FC236}">
                  <a16:creationId xmlns:a16="http://schemas.microsoft.com/office/drawing/2014/main" id="{852AB6A5-845A-4836-9ABC-917538A1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92">
              <a:extLst>
                <a:ext uri="{FF2B5EF4-FFF2-40B4-BE49-F238E27FC236}">
                  <a16:creationId xmlns:a16="http://schemas.microsoft.com/office/drawing/2014/main" id="{1199CF6B-0BFE-4771-8261-77EDAD75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93">
              <a:extLst>
                <a:ext uri="{FF2B5EF4-FFF2-40B4-BE49-F238E27FC236}">
                  <a16:creationId xmlns:a16="http://schemas.microsoft.com/office/drawing/2014/main" id="{7EEA367B-90EA-499E-9226-E3652048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194">
              <a:extLst>
                <a:ext uri="{FF2B5EF4-FFF2-40B4-BE49-F238E27FC236}">
                  <a16:creationId xmlns:a16="http://schemas.microsoft.com/office/drawing/2014/main" id="{DCBB7AA2-748A-41A6-907E-06992ABD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195">
              <a:extLst>
                <a:ext uri="{FF2B5EF4-FFF2-40B4-BE49-F238E27FC236}">
                  <a16:creationId xmlns:a16="http://schemas.microsoft.com/office/drawing/2014/main" id="{3D8A9CFD-50A2-428C-96BC-CAF42C4D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196">
              <a:extLst>
                <a:ext uri="{FF2B5EF4-FFF2-40B4-BE49-F238E27FC236}">
                  <a16:creationId xmlns:a16="http://schemas.microsoft.com/office/drawing/2014/main" id="{F9BC50B2-07AE-4330-B5A7-86E53CE1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97">
              <a:extLst>
                <a:ext uri="{FF2B5EF4-FFF2-40B4-BE49-F238E27FC236}">
                  <a16:creationId xmlns:a16="http://schemas.microsoft.com/office/drawing/2014/main" id="{EFC27619-A475-4939-8040-140E8864F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198">
              <a:extLst>
                <a:ext uri="{FF2B5EF4-FFF2-40B4-BE49-F238E27FC236}">
                  <a16:creationId xmlns:a16="http://schemas.microsoft.com/office/drawing/2014/main" id="{B449C554-7902-49E4-8152-5093F973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199">
              <a:extLst>
                <a:ext uri="{FF2B5EF4-FFF2-40B4-BE49-F238E27FC236}">
                  <a16:creationId xmlns:a16="http://schemas.microsoft.com/office/drawing/2014/main" id="{031B9B0A-1159-4E7A-99AE-43D66776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00">
              <a:extLst>
                <a:ext uri="{FF2B5EF4-FFF2-40B4-BE49-F238E27FC236}">
                  <a16:creationId xmlns:a16="http://schemas.microsoft.com/office/drawing/2014/main" id="{7CBA8266-0532-46AB-B4B3-5C6B6969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209">
              <a:extLst>
                <a:ext uri="{FF2B5EF4-FFF2-40B4-BE49-F238E27FC236}">
                  <a16:creationId xmlns:a16="http://schemas.microsoft.com/office/drawing/2014/main" id="{F97A631C-AA29-46C7-A50B-6418FB3A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219">
              <a:extLst>
                <a:ext uri="{FF2B5EF4-FFF2-40B4-BE49-F238E27FC236}">
                  <a16:creationId xmlns:a16="http://schemas.microsoft.com/office/drawing/2014/main" id="{548F77E8-51F6-4E67-B312-AB47CAA7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26">
              <a:extLst>
                <a:ext uri="{FF2B5EF4-FFF2-40B4-BE49-F238E27FC236}">
                  <a16:creationId xmlns:a16="http://schemas.microsoft.com/office/drawing/2014/main" id="{8C915AD9-E6D5-476E-92B1-362CBAAD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27">
              <a:extLst>
                <a:ext uri="{FF2B5EF4-FFF2-40B4-BE49-F238E27FC236}">
                  <a16:creationId xmlns:a16="http://schemas.microsoft.com/office/drawing/2014/main" id="{5D56DAC4-C9CC-44DE-B746-6922E2D6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28">
              <a:extLst>
                <a:ext uri="{FF2B5EF4-FFF2-40B4-BE49-F238E27FC236}">
                  <a16:creationId xmlns:a16="http://schemas.microsoft.com/office/drawing/2014/main" id="{EE6B9396-0F63-493C-838A-4C3960A34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29">
              <a:extLst>
                <a:ext uri="{FF2B5EF4-FFF2-40B4-BE49-F238E27FC236}">
                  <a16:creationId xmlns:a16="http://schemas.microsoft.com/office/drawing/2014/main" id="{A96EB196-F9BD-48DD-9719-BCEA2C140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Oval 230">
              <a:extLst>
                <a:ext uri="{FF2B5EF4-FFF2-40B4-BE49-F238E27FC236}">
                  <a16:creationId xmlns:a16="http://schemas.microsoft.com/office/drawing/2014/main" id="{50C23EB3-FBAC-481A-824C-423E6A7AF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Oval 231">
              <a:extLst>
                <a:ext uri="{FF2B5EF4-FFF2-40B4-BE49-F238E27FC236}">
                  <a16:creationId xmlns:a16="http://schemas.microsoft.com/office/drawing/2014/main" id="{1EBA7734-4A73-407E-A77B-9E443047A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32">
              <a:extLst>
                <a:ext uri="{FF2B5EF4-FFF2-40B4-BE49-F238E27FC236}">
                  <a16:creationId xmlns:a16="http://schemas.microsoft.com/office/drawing/2014/main" id="{E8F7FF6E-A954-4A22-B16A-874FCFD6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33">
              <a:extLst>
                <a:ext uri="{FF2B5EF4-FFF2-40B4-BE49-F238E27FC236}">
                  <a16:creationId xmlns:a16="http://schemas.microsoft.com/office/drawing/2014/main" id="{ECCDCA34-CC4A-42FC-96E0-160DB35A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34">
              <a:extLst>
                <a:ext uri="{FF2B5EF4-FFF2-40B4-BE49-F238E27FC236}">
                  <a16:creationId xmlns:a16="http://schemas.microsoft.com/office/drawing/2014/main" id="{BEB329CB-244D-4BAE-A32B-A70A6140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35">
              <a:extLst>
                <a:ext uri="{FF2B5EF4-FFF2-40B4-BE49-F238E27FC236}">
                  <a16:creationId xmlns:a16="http://schemas.microsoft.com/office/drawing/2014/main" id="{41298684-8ED2-4A1C-B658-C4B1B4610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Oval 236">
              <a:extLst>
                <a:ext uri="{FF2B5EF4-FFF2-40B4-BE49-F238E27FC236}">
                  <a16:creationId xmlns:a16="http://schemas.microsoft.com/office/drawing/2014/main" id="{D0F89B32-4493-400A-80C1-4F69CB8D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Oval 237">
              <a:extLst>
                <a:ext uri="{FF2B5EF4-FFF2-40B4-BE49-F238E27FC236}">
                  <a16:creationId xmlns:a16="http://schemas.microsoft.com/office/drawing/2014/main" id="{E4EE92C4-1A7E-4B77-81C3-1D6644A42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38">
              <a:extLst>
                <a:ext uri="{FF2B5EF4-FFF2-40B4-BE49-F238E27FC236}">
                  <a16:creationId xmlns:a16="http://schemas.microsoft.com/office/drawing/2014/main" id="{847AE20F-9E5A-4E0B-A730-317BC340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239">
              <a:extLst>
                <a:ext uri="{FF2B5EF4-FFF2-40B4-BE49-F238E27FC236}">
                  <a16:creationId xmlns:a16="http://schemas.microsoft.com/office/drawing/2014/main" id="{3125B8CD-51B1-4850-859C-25422414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40">
              <a:extLst>
                <a:ext uri="{FF2B5EF4-FFF2-40B4-BE49-F238E27FC236}">
                  <a16:creationId xmlns:a16="http://schemas.microsoft.com/office/drawing/2014/main" id="{CF02B696-91CA-42C2-8AB5-AA2AE626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241">
              <a:extLst>
                <a:ext uri="{FF2B5EF4-FFF2-40B4-BE49-F238E27FC236}">
                  <a16:creationId xmlns:a16="http://schemas.microsoft.com/office/drawing/2014/main" id="{0771D6BF-A875-4608-8D82-C34D8766A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42">
              <a:extLst>
                <a:ext uri="{FF2B5EF4-FFF2-40B4-BE49-F238E27FC236}">
                  <a16:creationId xmlns:a16="http://schemas.microsoft.com/office/drawing/2014/main" id="{93FC48EF-EA25-40D4-9462-7C5E1E2CE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243">
              <a:extLst>
                <a:ext uri="{FF2B5EF4-FFF2-40B4-BE49-F238E27FC236}">
                  <a16:creationId xmlns:a16="http://schemas.microsoft.com/office/drawing/2014/main" id="{A25B7538-6CF2-48ED-849B-CDC969568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44">
              <a:extLst>
                <a:ext uri="{FF2B5EF4-FFF2-40B4-BE49-F238E27FC236}">
                  <a16:creationId xmlns:a16="http://schemas.microsoft.com/office/drawing/2014/main" id="{52008CD1-B298-419F-9B76-14EC58F4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Oval 245">
              <a:extLst>
                <a:ext uri="{FF2B5EF4-FFF2-40B4-BE49-F238E27FC236}">
                  <a16:creationId xmlns:a16="http://schemas.microsoft.com/office/drawing/2014/main" id="{9D3DB43A-9C8F-4B6F-9901-961C1CE6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246">
              <a:extLst>
                <a:ext uri="{FF2B5EF4-FFF2-40B4-BE49-F238E27FC236}">
                  <a16:creationId xmlns:a16="http://schemas.microsoft.com/office/drawing/2014/main" id="{492567CA-5389-440B-A54E-E4D985A44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47">
              <a:extLst>
                <a:ext uri="{FF2B5EF4-FFF2-40B4-BE49-F238E27FC236}">
                  <a16:creationId xmlns:a16="http://schemas.microsoft.com/office/drawing/2014/main" id="{503429BE-2165-4FC8-A234-6DEEE6036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Oval 248">
              <a:extLst>
                <a:ext uri="{FF2B5EF4-FFF2-40B4-BE49-F238E27FC236}">
                  <a16:creationId xmlns:a16="http://schemas.microsoft.com/office/drawing/2014/main" id="{EBBF87A1-4AD3-4660-871E-22467D972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249">
              <a:extLst>
                <a:ext uri="{FF2B5EF4-FFF2-40B4-BE49-F238E27FC236}">
                  <a16:creationId xmlns:a16="http://schemas.microsoft.com/office/drawing/2014/main" id="{CCF9C9B1-D5FE-4956-B365-19038B0A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Oval 250">
              <a:extLst>
                <a:ext uri="{FF2B5EF4-FFF2-40B4-BE49-F238E27FC236}">
                  <a16:creationId xmlns:a16="http://schemas.microsoft.com/office/drawing/2014/main" id="{A0C52540-984B-4CA7-B5CA-3685382A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52">
              <a:extLst>
                <a:ext uri="{FF2B5EF4-FFF2-40B4-BE49-F238E27FC236}">
                  <a16:creationId xmlns:a16="http://schemas.microsoft.com/office/drawing/2014/main" id="{4B9A05D3-F2CE-442F-86BB-02CD64EB3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Oval 253">
              <a:extLst>
                <a:ext uri="{FF2B5EF4-FFF2-40B4-BE49-F238E27FC236}">
                  <a16:creationId xmlns:a16="http://schemas.microsoft.com/office/drawing/2014/main" id="{886FB94A-C443-4876-B303-C254A846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Oval 254">
              <a:extLst>
                <a:ext uri="{FF2B5EF4-FFF2-40B4-BE49-F238E27FC236}">
                  <a16:creationId xmlns:a16="http://schemas.microsoft.com/office/drawing/2014/main" id="{AB39DCCA-064C-42A7-B6A9-654BE3CE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55">
              <a:extLst>
                <a:ext uri="{FF2B5EF4-FFF2-40B4-BE49-F238E27FC236}">
                  <a16:creationId xmlns:a16="http://schemas.microsoft.com/office/drawing/2014/main" id="{12B49CD4-20C3-4EF2-9308-DF574A27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Oval 256">
              <a:extLst>
                <a:ext uri="{FF2B5EF4-FFF2-40B4-BE49-F238E27FC236}">
                  <a16:creationId xmlns:a16="http://schemas.microsoft.com/office/drawing/2014/main" id="{9762DEC6-F869-49DF-8BE3-4FAF33DD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Oval 257">
              <a:extLst>
                <a:ext uri="{FF2B5EF4-FFF2-40B4-BE49-F238E27FC236}">
                  <a16:creationId xmlns:a16="http://schemas.microsoft.com/office/drawing/2014/main" id="{486A18C5-1B57-48E6-89F1-E4CD19F9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59">
              <a:extLst>
                <a:ext uri="{FF2B5EF4-FFF2-40B4-BE49-F238E27FC236}">
                  <a16:creationId xmlns:a16="http://schemas.microsoft.com/office/drawing/2014/main" id="{CD4CC85B-9660-44C6-9BF6-1CABAC8D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62">
              <a:extLst>
                <a:ext uri="{FF2B5EF4-FFF2-40B4-BE49-F238E27FC236}">
                  <a16:creationId xmlns:a16="http://schemas.microsoft.com/office/drawing/2014/main" id="{E72CFB41-6FA8-49B8-BC2A-8009985BF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263">
              <a:extLst>
                <a:ext uri="{FF2B5EF4-FFF2-40B4-BE49-F238E27FC236}">
                  <a16:creationId xmlns:a16="http://schemas.microsoft.com/office/drawing/2014/main" id="{81AE8501-E2D2-4512-B72F-8F56F2300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64">
              <a:extLst>
                <a:ext uri="{FF2B5EF4-FFF2-40B4-BE49-F238E27FC236}">
                  <a16:creationId xmlns:a16="http://schemas.microsoft.com/office/drawing/2014/main" id="{8CC88295-1884-4097-BA89-6D81C0144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65">
              <a:extLst>
                <a:ext uri="{FF2B5EF4-FFF2-40B4-BE49-F238E27FC236}">
                  <a16:creationId xmlns:a16="http://schemas.microsoft.com/office/drawing/2014/main" id="{D334BEF3-C7F5-4AC9-9364-293FA43A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266">
              <a:extLst>
                <a:ext uri="{FF2B5EF4-FFF2-40B4-BE49-F238E27FC236}">
                  <a16:creationId xmlns:a16="http://schemas.microsoft.com/office/drawing/2014/main" id="{731663B4-B24B-4621-97E9-B05E00A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267">
              <a:extLst>
                <a:ext uri="{FF2B5EF4-FFF2-40B4-BE49-F238E27FC236}">
                  <a16:creationId xmlns:a16="http://schemas.microsoft.com/office/drawing/2014/main" id="{D6291C7D-E745-40C9-82DA-9CB76651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68">
              <a:extLst>
                <a:ext uri="{FF2B5EF4-FFF2-40B4-BE49-F238E27FC236}">
                  <a16:creationId xmlns:a16="http://schemas.microsoft.com/office/drawing/2014/main" id="{2B0EFE21-38F1-4712-9541-522DB2C4F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269">
              <a:extLst>
                <a:ext uri="{FF2B5EF4-FFF2-40B4-BE49-F238E27FC236}">
                  <a16:creationId xmlns:a16="http://schemas.microsoft.com/office/drawing/2014/main" id="{AC5DFA47-E5F0-4628-9270-504FBAA9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270">
              <a:extLst>
                <a:ext uri="{FF2B5EF4-FFF2-40B4-BE49-F238E27FC236}">
                  <a16:creationId xmlns:a16="http://schemas.microsoft.com/office/drawing/2014/main" id="{572E6D81-EE01-4423-AC8C-98143431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283">
              <a:extLst>
                <a:ext uri="{FF2B5EF4-FFF2-40B4-BE49-F238E27FC236}">
                  <a16:creationId xmlns:a16="http://schemas.microsoft.com/office/drawing/2014/main" id="{674E6C64-F849-464A-AEA3-FEAAD92A9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27">
              <a:extLst>
                <a:ext uri="{FF2B5EF4-FFF2-40B4-BE49-F238E27FC236}">
                  <a16:creationId xmlns:a16="http://schemas.microsoft.com/office/drawing/2014/main" id="{DDFF0C91-0D4E-41CB-B974-192F82D8A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28">
              <a:extLst>
                <a:ext uri="{FF2B5EF4-FFF2-40B4-BE49-F238E27FC236}">
                  <a16:creationId xmlns:a16="http://schemas.microsoft.com/office/drawing/2014/main" id="{07E1EA7E-A166-49AB-A7B1-F951CCD3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29">
              <a:extLst>
                <a:ext uri="{FF2B5EF4-FFF2-40B4-BE49-F238E27FC236}">
                  <a16:creationId xmlns:a16="http://schemas.microsoft.com/office/drawing/2014/main" id="{41B78489-AB0D-41A7-A62A-2450C738A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30">
              <a:extLst>
                <a:ext uri="{FF2B5EF4-FFF2-40B4-BE49-F238E27FC236}">
                  <a16:creationId xmlns:a16="http://schemas.microsoft.com/office/drawing/2014/main" id="{6A04F72A-1FEC-4B3F-8BAB-19231555D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31">
              <a:extLst>
                <a:ext uri="{FF2B5EF4-FFF2-40B4-BE49-F238E27FC236}">
                  <a16:creationId xmlns:a16="http://schemas.microsoft.com/office/drawing/2014/main" id="{AF206306-8652-4D04-863A-CC66346D0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35">
              <a:extLst>
                <a:ext uri="{FF2B5EF4-FFF2-40B4-BE49-F238E27FC236}">
                  <a16:creationId xmlns:a16="http://schemas.microsoft.com/office/drawing/2014/main" id="{8B237A88-487A-4FC2-BC2A-C68813D97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40">
              <a:extLst>
                <a:ext uri="{FF2B5EF4-FFF2-40B4-BE49-F238E27FC236}">
                  <a16:creationId xmlns:a16="http://schemas.microsoft.com/office/drawing/2014/main" id="{BFC06CA6-B436-44BF-BFED-5EC43DF7B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47">
              <a:extLst>
                <a:ext uri="{FF2B5EF4-FFF2-40B4-BE49-F238E27FC236}">
                  <a16:creationId xmlns:a16="http://schemas.microsoft.com/office/drawing/2014/main" id="{60E87EC2-6A4F-4501-B40B-8357A8ED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48">
              <a:extLst>
                <a:ext uri="{FF2B5EF4-FFF2-40B4-BE49-F238E27FC236}">
                  <a16:creationId xmlns:a16="http://schemas.microsoft.com/office/drawing/2014/main" id="{42BD75F2-9B41-4A7F-A0B6-E19E58D4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49">
              <a:extLst>
                <a:ext uri="{FF2B5EF4-FFF2-40B4-BE49-F238E27FC236}">
                  <a16:creationId xmlns:a16="http://schemas.microsoft.com/office/drawing/2014/main" id="{1FE73FAF-EAB7-41F2-A5CA-1D97997C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0">
              <a:extLst>
                <a:ext uri="{FF2B5EF4-FFF2-40B4-BE49-F238E27FC236}">
                  <a16:creationId xmlns:a16="http://schemas.microsoft.com/office/drawing/2014/main" id="{60C7C79B-53BE-4964-A2F8-8D2D1364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51">
              <a:extLst>
                <a:ext uri="{FF2B5EF4-FFF2-40B4-BE49-F238E27FC236}">
                  <a16:creationId xmlns:a16="http://schemas.microsoft.com/office/drawing/2014/main" id="{C544A35A-9E79-43C5-8883-44DCC9E77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52">
              <a:extLst>
                <a:ext uri="{FF2B5EF4-FFF2-40B4-BE49-F238E27FC236}">
                  <a16:creationId xmlns:a16="http://schemas.microsoft.com/office/drawing/2014/main" id="{4DC2136A-4015-4551-9349-5321E259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53">
              <a:extLst>
                <a:ext uri="{FF2B5EF4-FFF2-40B4-BE49-F238E27FC236}">
                  <a16:creationId xmlns:a16="http://schemas.microsoft.com/office/drawing/2014/main" id="{82985C20-7CAF-411B-AAB5-747BD22D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54">
              <a:extLst>
                <a:ext uri="{FF2B5EF4-FFF2-40B4-BE49-F238E27FC236}">
                  <a16:creationId xmlns:a16="http://schemas.microsoft.com/office/drawing/2014/main" id="{AEA4EFFF-6B12-4576-8B3F-E712D1CE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55">
              <a:extLst>
                <a:ext uri="{FF2B5EF4-FFF2-40B4-BE49-F238E27FC236}">
                  <a16:creationId xmlns:a16="http://schemas.microsoft.com/office/drawing/2014/main" id="{4A904C0F-C992-48A1-AFEC-1A6FB03D6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56">
              <a:extLst>
                <a:ext uri="{FF2B5EF4-FFF2-40B4-BE49-F238E27FC236}">
                  <a16:creationId xmlns:a16="http://schemas.microsoft.com/office/drawing/2014/main" id="{06CE5E83-6118-4502-92A3-13C4E4A65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57">
              <a:extLst>
                <a:ext uri="{FF2B5EF4-FFF2-40B4-BE49-F238E27FC236}">
                  <a16:creationId xmlns:a16="http://schemas.microsoft.com/office/drawing/2014/main" id="{EB55AF0F-220C-429E-9A79-FFB493DB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58">
              <a:extLst>
                <a:ext uri="{FF2B5EF4-FFF2-40B4-BE49-F238E27FC236}">
                  <a16:creationId xmlns:a16="http://schemas.microsoft.com/office/drawing/2014/main" id="{713FC33F-0462-4608-8D98-7F94277BC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59">
              <a:extLst>
                <a:ext uri="{FF2B5EF4-FFF2-40B4-BE49-F238E27FC236}">
                  <a16:creationId xmlns:a16="http://schemas.microsoft.com/office/drawing/2014/main" id="{2683CE68-26C3-40AB-B071-7596FC8D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0">
              <a:extLst>
                <a:ext uri="{FF2B5EF4-FFF2-40B4-BE49-F238E27FC236}">
                  <a16:creationId xmlns:a16="http://schemas.microsoft.com/office/drawing/2014/main" id="{0A4C10A1-07F4-47F0-AA9C-60E9143C8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61">
              <a:extLst>
                <a:ext uri="{FF2B5EF4-FFF2-40B4-BE49-F238E27FC236}">
                  <a16:creationId xmlns:a16="http://schemas.microsoft.com/office/drawing/2014/main" id="{AFFF2B9E-73FD-449A-8DF3-AD0D7F538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62">
              <a:extLst>
                <a:ext uri="{FF2B5EF4-FFF2-40B4-BE49-F238E27FC236}">
                  <a16:creationId xmlns:a16="http://schemas.microsoft.com/office/drawing/2014/main" id="{7A4EC360-6858-4EE1-A05F-94696E03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63">
              <a:extLst>
                <a:ext uri="{FF2B5EF4-FFF2-40B4-BE49-F238E27FC236}">
                  <a16:creationId xmlns:a16="http://schemas.microsoft.com/office/drawing/2014/main" id="{0EB046F4-3072-4DAB-B98E-17ACBCED4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64">
              <a:extLst>
                <a:ext uri="{FF2B5EF4-FFF2-40B4-BE49-F238E27FC236}">
                  <a16:creationId xmlns:a16="http://schemas.microsoft.com/office/drawing/2014/main" id="{59198077-B39B-4B64-BAD7-1A134F98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65">
              <a:extLst>
                <a:ext uri="{FF2B5EF4-FFF2-40B4-BE49-F238E27FC236}">
                  <a16:creationId xmlns:a16="http://schemas.microsoft.com/office/drawing/2014/main" id="{D3007916-6855-4208-BA66-066D042C1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66">
              <a:extLst>
                <a:ext uri="{FF2B5EF4-FFF2-40B4-BE49-F238E27FC236}">
                  <a16:creationId xmlns:a16="http://schemas.microsoft.com/office/drawing/2014/main" id="{2CFFA81C-A48D-4A75-8C20-9AC53114F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67">
              <a:extLst>
                <a:ext uri="{FF2B5EF4-FFF2-40B4-BE49-F238E27FC236}">
                  <a16:creationId xmlns:a16="http://schemas.microsoft.com/office/drawing/2014/main" id="{03163237-B758-42F5-A166-4AAA402C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68">
              <a:extLst>
                <a:ext uri="{FF2B5EF4-FFF2-40B4-BE49-F238E27FC236}">
                  <a16:creationId xmlns:a16="http://schemas.microsoft.com/office/drawing/2014/main" id="{3AB1EC60-3CC5-4556-B84D-E2B6C792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69">
              <a:extLst>
                <a:ext uri="{FF2B5EF4-FFF2-40B4-BE49-F238E27FC236}">
                  <a16:creationId xmlns:a16="http://schemas.microsoft.com/office/drawing/2014/main" id="{2078BAB9-2F6C-4168-9451-949B4D090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0">
              <a:extLst>
                <a:ext uri="{FF2B5EF4-FFF2-40B4-BE49-F238E27FC236}">
                  <a16:creationId xmlns:a16="http://schemas.microsoft.com/office/drawing/2014/main" id="{63D9D682-0C4E-44ED-9BE8-9B6FF86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71">
              <a:extLst>
                <a:ext uri="{FF2B5EF4-FFF2-40B4-BE49-F238E27FC236}">
                  <a16:creationId xmlns:a16="http://schemas.microsoft.com/office/drawing/2014/main" id="{32BC7D16-F3C2-45D9-B5C1-FA7A6407B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72">
              <a:extLst>
                <a:ext uri="{FF2B5EF4-FFF2-40B4-BE49-F238E27FC236}">
                  <a16:creationId xmlns:a16="http://schemas.microsoft.com/office/drawing/2014/main" id="{C457527E-8834-41BE-A508-3515DB4E4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73">
              <a:extLst>
                <a:ext uri="{FF2B5EF4-FFF2-40B4-BE49-F238E27FC236}">
                  <a16:creationId xmlns:a16="http://schemas.microsoft.com/office/drawing/2014/main" id="{FDB3F803-141B-4305-B504-82A973A6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74">
              <a:extLst>
                <a:ext uri="{FF2B5EF4-FFF2-40B4-BE49-F238E27FC236}">
                  <a16:creationId xmlns:a16="http://schemas.microsoft.com/office/drawing/2014/main" id="{0197A619-2B03-41FA-AB23-890F9381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75">
              <a:extLst>
                <a:ext uri="{FF2B5EF4-FFF2-40B4-BE49-F238E27FC236}">
                  <a16:creationId xmlns:a16="http://schemas.microsoft.com/office/drawing/2014/main" id="{9CDA7A96-AFC6-49A7-8136-5260112A1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76">
              <a:extLst>
                <a:ext uri="{FF2B5EF4-FFF2-40B4-BE49-F238E27FC236}">
                  <a16:creationId xmlns:a16="http://schemas.microsoft.com/office/drawing/2014/main" id="{F25D53E2-A4DD-4C48-B817-4D7C496A1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77">
              <a:extLst>
                <a:ext uri="{FF2B5EF4-FFF2-40B4-BE49-F238E27FC236}">
                  <a16:creationId xmlns:a16="http://schemas.microsoft.com/office/drawing/2014/main" id="{CBFD3E8F-4A76-4413-8B47-C0FC2940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78">
              <a:extLst>
                <a:ext uri="{FF2B5EF4-FFF2-40B4-BE49-F238E27FC236}">
                  <a16:creationId xmlns:a16="http://schemas.microsoft.com/office/drawing/2014/main" id="{40C1BDF4-2669-49C2-8FAE-1A6988755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79">
              <a:extLst>
                <a:ext uri="{FF2B5EF4-FFF2-40B4-BE49-F238E27FC236}">
                  <a16:creationId xmlns:a16="http://schemas.microsoft.com/office/drawing/2014/main" id="{AB637E02-9171-442A-8E4A-796CBA70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0">
              <a:extLst>
                <a:ext uri="{FF2B5EF4-FFF2-40B4-BE49-F238E27FC236}">
                  <a16:creationId xmlns:a16="http://schemas.microsoft.com/office/drawing/2014/main" id="{A14B9C36-2605-40DE-A978-E14412CEA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81">
              <a:extLst>
                <a:ext uri="{FF2B5EF4-FFF2-40B4-BE49-F238E27FC236}">
                  <a16:creationId xmlns:a16="http://schemas.microsoft.com/office/drawing/2014/main" id="{6BB8E68A-0A66-4553-83DE-49FEA99D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82">
              <a:extLst>
                <a:ext uri="{FF2B5EF4-FFF2-40B4-BE49-F238E27FC236}">
                  <a16:creationId xmlns:a16="http://schemas.microsoft.com/office/drawing/2014/main" id="{F8B5324A-D55E-4C82-B8EB-67C1BCB6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83">
              <a:extLst>
                <a:ext uri="{FF2B5EF4-FFF2-40B4-BE49-F238E27FC236}">
                  <a16:creationId xmlns:a16="http://schemas.microsoft.com/office/drawing/2014/main" id="{84BBD1B5-8C1A-4A08-B491-737931019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84">
              <a:extLst>
                <a:ext uri="{FF2B5EF4-FFF2-40B4-BE49-F238E27FC236}">
                  <a16:creationId xmlns:a16="http://schemas.microsoft.com/office/drawing/2014/main" id="{842485DB-6758-427C-8271-1634F448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85">
              <a:extLst>
                <a:ext uri="{FF2B5EF4-FFF2-40B4-BE49-F238E27FC236}">
                  <a16:creationId xmlns:a16="http://schemas.microsoft.com/office/drawing/2014/main" id="{8268C822-3A6D-43B9-A151-A61F5DC1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86">
              <a:extLst>
                <a:ext uri="{FF2B5EF4-FFF2-40B4-BE49-F238E27FC236}">
                  <a16:creationId xmlns:a16="http://schemas.microsoft.com/office/drawing/2014/main" id="{CFD7442E-5E3A-4B23-B4F7-74E8F4908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87">
              <a:extLst>
                <a:ext uri="{FF2B5EF4-FFF2-40B4-BE49-F238E27FC236}">
                  <a16:creationId xmlns:a16="http://schemas.microsoft.com/office/drawing/2014/main" id="{5DAABF46-FCAD-4A5E-9392-D3B820B37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88">
              <a:extLst>
                <a:ext uri="{FF2B5EF4-FFF2-40B4-BE49-F238E27FC236}">
                  <a16:creationId xmlns:a16="http://schemas.microsoft.com/office/drawing/2014/main" id="{CE7324DE-DA7C-4DC9-B39C-0BC83D6F4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89">
              <a:extLst>
                <a:ext uri="{FF2B5EF4-FFF2-40B4-BE49-F238E27FC236}">
                  <a16:creationId xmlns:a16="http://schemas.microsoft.com/office/drawing/2014/main" id="{0B82EA2B-0302-47AD-908D-DE3D87341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0">
              <a:extLst>
                <a:ext uri="{FF2B5EF4-FFF2-40B4-BE49-F238E27FC236}">
                  <a16:creationId xmlns:a16="http://schemas.microsoft.com/office/drawing/2014/main" id="{1CC9C845-BF3F-4630-A7C8-BAF2BEFE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91">
              <a:extLst>
                <a:ext uri="{FF2B5EF4-FFF2-40B4-BE49-F238E27FC236}">
                  <a16:creationId xmlns:a16="http://schemas.microsoft.com/office/drawing/2014/main" id="{0F47FE35-2F7A-4616-8487-003AEA57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92">
              <a:extLst>
                <a:ext uri="{FF2B5EF4-FFF2-40B4-BE49-F238E27FC236}">
                  <a16:creationId xmlns:a16="http://schemas.microsoft.com/office/drawing/2014/main" id="{E8C66A8B-2090-4221-A38B-C86A57EB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93">
              <a:extLst>
                <a:ext uri="{FF2B5EF4-FFF2-40B4-BE49-F238E27FC236}">
                  <a16:creationId xmlns:a16="http://schemas.microsoft.com/office/drawing/2014/main" id="{B28E2B08-05D9-4064-A58F-6A92DF1E5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394">
              <a:extLst>
                <a:ext uri="{FF2B5EF4-FFF2-40B4-BE49-F238E27FC236}">
                  <a16:creationId xmlns:a16="http://schemas.microsoft.com/office/drawing/2014/main" id="{3CCBFA4C-133E-46BA-A2DC-C5672C92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395">
              <a:extLst>
                <a:ext uri="{FF2B5EF4-FFF2-40B4-BE49-F238E27FC236}">
                  <a16:creationId xmlns:a16="http://schemas.microsoft.com/office/drawing/2014/main" id="{5D5758AF-29DC-4C74-ABD3-246EC6629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396">
              <a:extLst>
                <a:ext uri="{FF2B5EF4-FFF2-40B4-BE49-F238E27FC236}">
                  <a16:creationId xmlns:a16="http://schemas.microsoft.com/office/drawing/2014/main" id="{3A3FE502-C0FF-4CEB-B584-98072D62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397">
              <a:extLst>
                <a:ext uri="{FF2B5EF4-FFF2-40B4-BE49-F238E27FC236}">
                  <a16:creationId xmlns:a16="http://schemas.microsoft.com/office/drawing/2014/main" id="{340EDF3E-D108-46D2-91C7-E9F339841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398">
              <a:extLst>
                <a:ext uri="{FF2B5EF4-FFF2-40B4-BE49-F238E27FC236}">
                  <a16:creationId xmlns:a16="http://schemas.microsoft.com/office/drawing/2014/main" id="{AB2228FF-3BAD-4536-B93F-D68FE7623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399">
              <a:extLst>
                <a:ext uri="{FF2B5EF4-FFF2-40B4-BE49-F238E27FC236}">
                  <a16:creationId xmlns:a16="http://schemas.microsoft.com/office/drawing/2014/main" id="{FF28C539-0335-4412-80EB-FFCAA1295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00">
              <a:extLst>
                <a:ext uri="{FF2B5EF4-FFF2-40B4-BE49-F238E27FC236}">
                  <a16:creationId xmlns:a16="http://schemas.microsoft.com/office/drawing/2014/main" id="{85725A60-FE07-44CD-8733-8941536B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01">
              <a:extLst>
                <a:ext uri="{FF2B5EF4-FFF2-40B4-BE49-F238E27FC236}">
                  <a16:creationId xmlns:a16="http://schemas.microsoft.com/office/drawing/2014/main" id="{22893F6A-84A6-40CB-B096-7B70E82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02">
              <a:extLst>
                <a:ext uri="{FF2B5EF4-FFF2-40B4-BE49-F238E27FC236}">
                  <a16:creationId xmlns:a16="http://schemas.microsoft.com/office/drawing/2014/main" id="{DBFE32B2-D106-4E32-8364-D67D5870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03">
              <a:extLst>
                <a:ext uri="{FF2B5EF4-FFF2-40B4-BE49-F238E27FC236}">
                  <a16:creationId xmlns:a16="http://schemas.microsoft.com/office/drawing/2014/main" id="{43A79A49-FCDF-4352-BEAA-49DD880E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04">
              <a:extLst>
                <a:ext uri="{FF2B5EF4-FFF2-40B4-BE49-F238E27FC236}">
                  <a16:creationId xmlns:a16="http://schemas.microsoft.com/office/drawing/2014/main" id="{9DA8D567-1574-4DFE-A98A-CD4871119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05">
              <a:extLst>
                <a:ext uri="{FF2B5EF4-FFF2-40B4-BE49-F238E27FC236}">
                  <a16:creationId xmlns:a16="http://schemas.microsoft.com/office/drawing/2014/main" id="{A6EB99E5-2052-4D1D-A0BD-DCEDBB926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07">
              <a:extLst>
                <a:ext uri="{FF2B5EF4-FFF2-40B4-BE49-F238E27FC236}">
                  <a16:creationId xmlns:a16="http://schemas.microsoft.com/office/drawing/2014/main" id="{A5A6B38D-7CDB-44A3-97FC-1B562C64C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08">
              <a:extLst>
                <a:ext uri="{FF2B5EF4-FFF2-40B4-BE49-F238E27FC236}">
                  <a16:creationId xmlns:a16="http://schemas.microsoft.com/office/drawing/2014/main" id="{9F7D3F97-D808-4ACA-8C53-6C65A8F1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09">
              <a:extLst>
                <a:ext uri="{FF2B5EF4-FFF2-40B4-BE49-F238E27FC236}">
                  <a16:creationId xmlns:a16="http://schemas.microsoft.com/office/drawing/2014/main" id="{5C9D4C09-AA09-410F-ABAF-F7E98C76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0">
              <a:extLst>
                <a:ext uri="{FF2B5EF4-FFF2-40B4-BE49-F238E27FC236}">
                  <a16:creationId xmlns:a16="http://schemas.microsoft.com/office/drawing/2014/main" id="{539F1372-F02C-4A8C-AAEC-EB7F21D4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11">
              <a:extLst>
                <a:ext uri="{FF2B5EF4-FFF2-40B4-BE49-F238E27FC236}">
                  <a16:creationId xmlns:a16="http://schemas.microsoft.com/office/drawing/2014/main" id="{52168730-1BD3-42D7-B5E4-CBCD50D8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12">
              <a:extLst>
                <a:ext uri="{FF2B5EF4-FFF2-40B4-BE49-F238E27FC236}">
                  <a16:creationId xmlns:a16="http://schemas.microsoft.com/office/drawing/2014/main" id="{2202087E-9FA5-4F30-A91F-A21D1222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13">
              <a:extLst>
                <a:ext uri="{FF2B5EF4-FFF2-40B4-BE49-F238E27FC236}">
                  <a16:creationId xmlns:a16="http://schemas.microsoft.com/office/drawing/2014/main" id="{F78ABF50-3707-4E10-BBEE-12ACBD0A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14">
              <a:extLst>
                <a:ext uri="{FF2B5EF4-FFF2-40B4-BE49-F238E27FC236}">
                  <a16:creationId xmlns:a16="http://schemas.microsoft.com/office/drawing/2014/main" id="{9DC524BC-D677-4D95-8306-7A65811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15">
              <a:extLst>
                <a:ext uri="{FF2B5EF4-FFF2-40B4-BE49-F238E27FC236}">
                  <a16:creationId xmlns:a16="http://schemas.microsoft.com/office/drawing/2014/main" id="{83992942-B27D-4B04-AE85-2EAE1588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16">
              <a:extLst>
                <a:ext uri="{FF2B5EF4-FFF2-40B4-BE49-F238E27FC236}">
                  <a16:creationId xmlns:a16="http://schemas.microsoft.com/office/drawing/2014/main" id="{C2E72C15-FDD3-4C7A-AC53-C610BF1E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17">
              <a:extLst>
                <a:ext uri="{FF2B5EF4-FFF2-40B4-BE49-F238E27FC236}">
                  <a16:creationId xmlns:a16="http://schemas.microsoft.com/office/drawing/2014/main" id="{4002DD88-EC7F-4666-8A88-0DBFFE5C2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18">
              <a:extLst>
                <a:ext uri="{FF2B5EF4-FFF2-40B4-BE49-F238E27FC236}">
                  <a16:creationId xmlns:a16="http://schemas.microsoft.com/office/drawing/2014/main" id="{D84B2BE2-BF92-4BDF-92F9-A22F44894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19">
              <a:extLst>
                <a:ext uri="{FF2B5EF4-FFF2-40B4-BE49-F238E27FC236}">
                  <a16:creationId xmlns:a16="http://schemas.microsoft.com/office/drawing/2014/main" id="{160046FC-8B2D-4773-8CAA-A6114F3C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0">
              <a:extLst>
                <a:ext uri="{FF2B5EF4-FFF2-40B4-BE49-F238E27FC236}">
                  <a16:creationId xmlns:a16="http://schemas.microsoft.com/office/drawing/2014/main" id="{2849D476-D3B5-4B5B-B82B-71332169C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21">
              <a:extLst>
                <a:ext uri="{FF2B5EF4-FFF2-40B4-BE49-F238E27FC236}">
                  <a16:creationId xmlns:a16="http://schemas.microsoft.com/office/drawing/2014/main" id="{71F7D830-6813-4CD7-9261-3359A4D4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22">
              <a:extLst>
                <a:ext uri="{FF2B5EF4-FFF2-40B4-BE49-F238E27FC236}">
                  <a16:creationId xmlns:a16="http://schemas.microsoft.com/office/drawing/2014/main" id="{473F90EE-5A34-4EF7-A135-F73DB2C6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23">
              <a:extLst>
                <a:ext uri="{FF2B5EF4-FFF2-40B4-BE49-F238E27FC236}">
                  <a16:creationId xmlns:a16="http://schemas.microsoft.com/office/drawing/2014/main" id="{93941FFD-0532-42CD-B3D3-FF80018B9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24">
              <a:extLst>
                <a:ext uri="{FF2B5EF4-FFF2-40B4-BE49-F238E27FC236}">
                  <a16:creationId xmlns:a16="http://schemas.microsoft.com/office/drawing/2014/main" id="{98A11A17-7FF8-41B1-8BB8-7D52B8D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25">
              <a:extLst>
                <a:ext uri="{FF2B5EF4-FFF2-40B4-BE49-F238E27FC236}">
                  <a16:creationId xmlns:a16="http://schemas.microsoft.com/office/drawing/2014/main" id="{E1A4B5BA-57D3-4FA1-8E6B-9584633C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26">
              <a:extLst>
                <a:ext uri="{FF2B5EF4-FFF2-40B4-BE49-F238E27FC236}">
                  <a16:creationId xmlns:a16="http://schemas.microsoft.com/office/drawing/2014/main" id="{1A501EF3-C794-457C-BCE8-737D191A9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27">
              <a:extLst>
                <a:ext uri="{FF2B5EF4-FFF2-40B4-BE49-F238E27FC236}">
                  <a16:creationId xmlns:a16="http://schemas.microsoft.com/office/drawing/2014/main" id="{4B9445AF-5FB3-4FA1-985A-167FEAF3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28">
              <a:extLst>
                <a:ext uri="{FF2B5EF4-FFF2-40B4-BE49-F238E27FC236}">
                  <a16:creationId xmlns:a16="http://schemas.microsoft.com/office/drawing/2014/main" id="{14A065E2-B07F-4FDE-B5F3-26D615FC1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29">
              <a:extLst>
                <a:ext uri="{FF2B5EF4-FFF2-40B4-BE49-F238E27FC236}">
                  <a16:creationId xmlns:a16="http://schemas.microsoft.com/office/drawing/2014/main" id="{6CE3540E-2CBD-451F-A7BD-7A73528B1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0">
              <a:extLst>
                <a:ext uri="{FF2B5EF4-FFF2-40B4-BE49-F238E27FC236}">
                  <a16:creationId xmlns:a16="http://schemas.microsoft.com/office/drawing/2014/main" id="{1F30BDD1-29D3-4C91-86ED-A87CE1713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31">
              <a:extLst>
                <a:ext uri="{FF2B5EF4-FFF2-40B4-BE49-F238E27FC236}">
                  <a16:creationId xmlns:a16="http://schemas.microsoft.com/office/drawing/2014/main" id="{598BE7E9-EFEA-40D8-B263-BD9362E0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32">
              <a:extLst>
                <a:ext uri="{FF2B5EF4-FFF2-40B4-BE49-F238E27FC236}">
                  <a16:creationId xmlns:a16="http://schemas.microsoft.com/office/drawing/2014/main" id="{EA5DDD1D-6D59-46C6-B64D-6E498BE41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33">
              <a:extLst>
                <a:ext uri="{FF2B5EF4-FFF2-40B4-BE49-F238E27FC236}">
                  <a16:creationId xmlns:a16="http://schemas.microsoft.com/office/drawing/2014/main" id="{FD121BC4-E395-45BC-9EAC-C4914DB3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34">
              <a:extLst>
                <a:ext uri="{FF2B5EF4-FFF2-40B4-BE49-F238E27FC236}">
                  <a16:creationId xmlns:a16="http://schemas.microsoft.com/office/drawing/2014/main" id="{79C3AA99-8300-4126-8C13-F35C18D22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35">
              <a:extLst>
                <a:ext uri="{FF2B5EF4-FFF2-40B4-BE49-F238E27FC236}">
                  <a16:creationId xmlns:a16="http://schemas.microsoft.com/office/drawing/2014/main" id="{C1651093-7422-4EF4-A6D9-28A626D7E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36">
              <a:extLst>
                <a:ext uri="{FF2B5EF4-FFF2-40B4-BE49-F238E27FC236}">
                  <a16:creationId xmlns:a16="http://schemas.microsoft.com/office/drawing/2014/main" id="{212481F7-478F-49B7-A462-D4EBA85A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37">
              <a:extLst>
                <a:ext uri="{FF2B5EF4-FFF2-40B4-BE49-F238E27FC236}">
                  <a16:creationId xmlns:a16="http://schemas.microsoft.com/office/drawing/2014/main" id="{FF949558-A379-4F5D-A53A-1AB9072D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38">
              <a:extLst>
                <a:ext uri="{FF2B5EF4-FFF2-40B4-BE49-F238E27FC236}">
                  <a16:creationId xmlns:a16="http://schemas.microsoft.com/office/drawing/2014/main" id="{5FF43503-732D-49A8-9CBC-442AD96E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39">
              <a:extLst>
                <a:ext uri="{FF2B5EF4-FFF2-40B4-BE49-F238E27FC236}">
                  <a16:creationId xmlns:a16="http://schemas.microsoft.com/office/drawing/2014/main" id="{EB6F7579-94E1-45C6-8784-1A0D6B52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0">
              <a:extLst>
                <a:ext uri="{FF2B5EF4-FFF2-40B4-BE49-F238E27FC236}">
                  <a16:creationId xmlns:a16="http://schemas.microsoft.com/office/drawing/2014/main" id="{1CE3FA42-F96D-480A-82CA-78C66924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41">
              <a:extLst>
                <a:ext uri="{FF2B5EF4-FFF2-40B4-BE49-F238E27FC236}">
                  <a16:creationId xmlns:a16="http://schemas.microsoft.com/office/drawing/2014/main" id="{6609685F-F0F8-47B4-9070-8A4D8D2F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42">
              <a:extLst>
                <a:ext uri="{FF2B5EF4-FFF2-40B4-BE49-F238E27FC236}">
                  <a16:creationId xmlns:a16="http://schemas.microsoft.com/office/drawing/2014/main" id="{77FB3F48-AC5B-4D26-8093-2CEC21C5D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43">
              <a:extLst>
                <a:ext uri="{FF2B5EF4-FFF2-40B4-BE49-F238E27FC236}">
                  <a16:creationId xmlns:a16="http://schemas.microsoft.com/office/drawing/2014/main" id="{3B0BF2DE-2EC2-4845-B1B4-0F5B79FFC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44">
              <a:extLst>
                <a:ext uri="{FF2B5EF4-FFF2-40B4-BE49-F238E27FC236}">
                  <a16:creationId xmlns:a16="http://schemas.microsoft.com/office/drawing/2014/main" id="{7587831D-0CE2-4FD7-B372-BCE0359E7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45">
              <a:extLst>
                <a:ext uri="{FF2B5EF4-FFF2-40B4-BE49-F238E27FC236}">
                  <a16:creationId xmlns:a16="http://schemas.microsoft.com/office/drawing/2014/main" id="{3E76F38F-8A6D-4F01-877E-5CDA3AE2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46">
              <a:extLst>
                <a:ext uri="{FF2B5EF4-FFF2-40B4-BE49-F238E27FC236}">
                  <a16:creationId xmlns:a16="http://schemas.microsoft.com/office/drawing/2014/main" id="{CA1CCD8D-7043-409F-8F4C-3DFB379D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47">
              <a:extLst>
                <a:ext uri="{FF2B5EF4-FFF2-40B4-BE49-F238E27FC236}">
                  <a16:creationId xmlns:a16="http://schemas.microsoft.com/office/drawing/2014/main" id="{D92E5300-5EDD-4095-AD5C-3859F1AC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48">
              <a:extLst>
                <a:ext uri="{FF2B5EF4-FFF2-40B4-BE49-F238E27FC236}">
                  <a16:creationId xmlns:a16="http://schemas.microsoft.com/office/drawing/2014/main" id="{42AFA221-0D49-47CD-AB38-29F4B9E3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49">
              <a:extLst>
                <a:ext uri="{FF2B5EF4-FFF2-40B4-BE49-F238E27FC236}">
                  <a16:creationId xmlns:a16="http://schemas.microsoft.com/office/drawing/2014/main" id="{75E8C8B8-479F-4F58-B50F-2254638DD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0">
              <a:extLst>
                <a:ext uri="{FF2B5EF4-FFF2-40B4-BE49-F238E27FC236}">
                  <a16:creationId xmlns:a16="http://schemas.microsoft.com/office/drawing/2014/main" id="{EA8AD2E7-442F-4229-A9E6-180E818CF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51">
              <a:extLst>
                <a:ext uri="{FF2B5EF4-FFF2-40B4-BE49-F238E27FC236}">
                  <a16:creationId xmlns:a16="http://schemas.microsoft.com/office/drawing/2014/main" id="{D3517422-9933-499C-9651-B54642A8D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52">
              <a:extLst>
                <a:ext uri="{FF2B5EF4-FFF2-40B4-BE49-F238E27FC236}">
                  <a16:creationId xmlns:a16="http://schemas.microsoft.com/office/drawing/2014/main" id="{5867953E-E6E4-481A-BCD2-BBF39B0D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53">
              <a:extLst>
                <a:ext uri="{FF2B5EF4-FFF2-40B4-BE49-F238E27FC236}">
                  <a16:creationId xmlns:a16="http://schemas.microsoft.com/office/drawing/2014/main" id="{B4F16766-479B-4297-BD3E-E9A838538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54">
              <a:extLst>
                <a:ext uri="{FF2B5EF4-FFF2-40B4-BE49-F238E27FC236}">
                  <a16:creationId xmlns:a16="http://schemas.microsoft.com/office/drawing/2014/main" id="{7C9F8F70-3FE8-4D81-BF19-684B73F8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55">
              <a:extLst>
                <a:ext uri="{FF2B5EF4-FFF2-40B4-BE49-F238E27FC236}">
                  <a16:creationId xmlns:a16="http://schemas.microsoft.com/office/drawing/2014/main" id="{EEDA10EE-B838-4DF6-AB54-4318618E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56">
              <a:extLst>
                <a:ext uri="{FF2B5EF4-FFF2-40B4-BE49-F238E27FC236}">
                  <a16:creationId xmlns:a16="http://schemas.microsoft.com/office/drawing/2014/main" id="{DE0A35B5-FAAA-4C3A-8E6D-69186A687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57">
              <a:extLst>
                <a:ext uri="{FF2B5EF4-FFF2-40B4-BE49-F238E27FC236}">
                  <a16:creationId xmlns:a16="http://schemas.microsoft.com/office/drawing/2014/main" id="{5FAD5595-75F7-4E50-81C9-1086E3FC2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58">
              <a:extLst>
                <a:ext uri="{FF2B5EF4-FFF2-40B4-BE49-F238E27FC236}">
                  <a16:creationId xmlns:a16="http://schemas.microsoft.com/office/drawing/2014/main" id="{FAA2578D-C72F-4C78-A57A-DB2CD2FAD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59">
              <a:extLst>
                <a:ext uri="{FF2B5EF4-FFF2-40B4-BE49-F238E27FC236}">
                  <a16:creationId xmlns:a16="http://schemas.microsoft.com/office/drawing/2014/main" id="{7BA9D888-D3B3-4F5E-9593-B827EB799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0">
              <a:extLst>
                <a:ext uri="{FF2B5EF4-FFF2-40B4-BE49-F238E27FC236}">
                  <a16:creationId xmlns:a16="http://schemas.microsoft.com/office/drawing/2014/main" id="{45731BAC-B5E3-4520-A7B2-5FF0AF7BE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61">
              <a:extLst>
                <a:ext uri="{FF2B5EF4-FFF2-40B4-BE49-F238E27FC236}">
                  <a16:creationId xmlns:a16="http://schemas.microsoft.com/office/drawing/2014/main" id="{B5AC303D-DBE9-419B-B836-13B124D0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62">
              <a:extLst>
                <a:ext uri="{FF2B5EF4-FFF2-40B4-BE49-F238E27FC236}">
                  <a16:creationId xmlns:a16="http://schemas.microsoft.com/office/drawing/2014/main" id="{5EF9E4E9-8086-4822-8D9A-0BEA4B3D7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63">
              <a:extLst>
                <a:ext uri="{FF2B5EF4-FFF2-40B4-BE49-F238E27FC236}">
                  <a16:creationId xmlns:a16="http://schemas.microsoft.com/office/drawing/2014/main" id="{BA464D09-8C86-4228-9BCC-BD1C65A41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64">
              <a:extLst>
                <a:ext uri="{FF2B5EF4-FFF2-40B4-BE49-F238E27FC236}">
                  <a16:creationId xmlns:a16="http://schemas.microsoft.com/office/drawing/2014/main" id="{A116D193-87D7-4B8C-98CF-D32A115A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65">
              <a:extLst>
                <a:ext uri="{FF2B5EF4-FFF2-40B4-BE49-F238E27FC236}">
                  <a16:creationId xmlns:a16="http://schemas.microsoft.com/office/drawing/2014/main" id="{1A192E49-B9FA-4BB9-80D1-38AE146E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66">
              <a:extLst>
                <a:ext uri="{FF2B5EF4-FFF2-40B4-BE49-F238E27FC236}">
                  <a16:creationId xmlns:a16="http://schemas.microsoft.com/office/drawing/2014/main" id="{47ED1DB9-8C3D-4506-A517-0CA7BE5E8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67">
              <a:extLst>
                <a:ext uri="{FF2B5EF4-FFF2-40B4-BE49-F238E27FC236}">
                  <a16:creationId xmlns:a16="http://schemas.microsoft.com/office/drawing/2014/main" id="{43154FCA-3C4C-4524-AAA4-14DC2D3A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68">
              <a:extLst>
                <a:ext uri="{FF2B5EF4-FFF2-40B4-BE49-F238E27FC236}">
                  <a16:creationId xmlns:a16="http://schemas.microsoft.com/office/drawing/2014/main" id="{0DC3BAE6-B526-44B4-B8DD-8BA91453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69">
              <a:extLst>
                <a:ext uri="{FF2B5EF4-FFF2-40B4-BE49-F238E27FC236}">
                  <a16:creationId xmlns:a16="http://schemas.microsoft.com/office/drawing/2014/main" id="{E52E2A82-A0D9-42F1-A637-D96FBB570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0">
              <a:extLst>
                <a:ext uri="{FF2B5EF4-FFF2-40B4-BE49-F238E27FC236}">
                  <a16:creationId xmlns:a16="http://schemas.microsoft.com/office/drawing/2014/main" id="{E78C9B55-0062-4F72-A30F-B35D5CE65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71">
              <a:extLst>
                <a:ext uri="{FF2B5EF4-FFF2-40B4-BE49-F238E27FC236}">
                  <a16:creationId xmlns:a16="http://schemas.microsoft.com/office/drawing/2014/main" id="{4C250F4F-7A5B-493D-95F6-34633A80B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72">
              <a:extLst>
                <a:ext uri="{FF2B5EF4-FFF2-40B4-BE49-F238E27FC236}">
                  <a16:creationId xmlns:a16="http://schemas.microsoft.com/office/drawing/2014/main" id="{2D23D54E-16EA-4F39-AC83-75006D5A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73">
              <a:extLst>
                <a:ext uri="{FF2B5EF4-FFF2-40B4-BE49-F238E27FC236}">
                  <a16:creationId xmlns:a16="http://schemas.microsoft.com/office/drawing/2014/main" id="{4AE19798-0759-4858-8C93-9FA517FF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74">
              <a:extLst>
                <a:ext uri="{FF2B5EF4-FFF2-40B4-BE49-F238E27FC236}">
                  <a16:creationId xmlns:a16="http://schemas.microsoft.com/office/drawing/2014/main" id="{03178F01-6EFA-42DE-8A5D-A7BF1A965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75">
              <a:extLst>
                <a:ext uri="{FF2B5EF4-FFF2-40B4-BE49-F238E27FC236}">
                  <a16:creationId xmlns:a16="http://schemas.microsoft.com/office/drawing/2014/main" id="{1683B59D-5675-48F7-A3A0-3C04C779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76">
              <a:extLst>
                <a:ext uri="{FF2B5EF4-FFF2-40B4-BE49-F238E27FC236}">
                  <a16:creationId xmlns:a16="http://schemas.microsoft.com/office/drawing/2014/main" id="{16642CE1-87C6-4980-A421-7CB2A7C8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77">
              <a:extLst>
                <a:ext uri="{FF2B5EF4-FFF2-40B4-BE49-F238E27FC236}">
                  <a16:creationId xmlns:a16="http://schemas.microsoft.com/office/drawing/2014/main" id="{9AEE291B-B46B-4254-A18B-15FFF4FE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78">
              <a:extLst>
                <a:ext uri="{FF2B5EF4-FFF2-40B4-BE49-F238E27FC236}">
                  <a16:creationId xmlns:a16="http://schemas.microsoft.com/office/drawing/2014/main" id="{DAB4432C-7390-4873-9C64-F507C6CA1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79">
              <a:extLst>
                <a:ext uri="{FF2B5EF4-FFF2-40B4-BE49-F238E27FC236}">
                  <a16:creationId xmlns:a16="http://schemas.microsoft.com/office/drawing/2014/main" id="{A1918858-5C66-40D3-9F80-D433C304C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0">
              <a:extLst>
                <a:ext uri="{FF2B5EF4-FFF2-40B4-BE49-F238E27FC236}">
                  <a16:creationId xmlns:a16="http://schemas.microsoft.com/office/drawing/2014/main" id="{C059DE06-99EE-4477-BA65-3EDA6ECB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81">
              <a:extLst>
                <a:ext uri="{FF2B5EF4-FFF2-40B4-BE49-F238E27FC236}">
                  <a16:creationId xmlns:a16="http://schemas.microsoft.com/office/drawing/2014/main" id="{D0C40485-DBD2-4C87-8DC1-E411FE49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82">
              <a:extLst>
                <a:ext uri="{FF2B5EF4-FFF2-40B4-BE49-F238E27FC236}">
                  <a16:creationId xmlns:a16="http://schemas.microsoft.com/office/drawing/2014/main" id="{C8BCB483-8F04-43A8-829E-F3DE3BA4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83">
              <a:extLst>
                <a:ext uri="{FF2B5EF4-FFF2-40B4-BE49-F238E27FC236}">
                  <a16:creationId xmlns:a16="http://schemas.microsoft.com/office/drawing/2014/main" id="{71F7845C-4CAE-4760-955E-5C76285BE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84">
              <a:extLst>
                <a:ext uri="{FF2B5EF4-FFF2-40B4-BE49-F238E27FC236}">
                  <a16:creationId xmlns:a16="http://schemas.microsoft.com/office/drawing/2014/main" id="{6AD65B03-2390-4D9A-8613-C19C3AE2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85">
              <a:extLst>
                <a:ext uri="{FF2B5EF4-FFF2-40B4-BE49-F238E27FC236}">
                  <a16:creationId xmlns:a16="http://schemas.microsoft.com/office/drawing/2014/main" id="{09B477A0-C0F5-4ECE-A3BC-6AF2EEB9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86">
              <a:extLst>
                <a:ext uri="{FF2B5EF4-FFF2-40B4-BE49-F238E27FC236}">
                  <a16:creationId xmlns:a16="http://schemas.microsoft.com/office/drawing/2014/main" id="{541A8AC9-DC25-402F-ADCB-BC788CF0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87">
              <a:extLst>
                <a:ext uri="{FF2B5EF4-FFF2-40B4-BE49-F238E27FC236}">
                  <a16:creationId xmlns:a16="http://schemas.microsoft.com/office/drawing/2014/main" id="{801BA0E9-0867-461E-B0A8-0B73C98E8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88">
              <a:extLst>
                <a:ext uri="{FF2B5EF4-FFF2-40B4-BE49-F238E27FC236}">
                  <a16:creationId xmlns:a16="http://schemas.microsoft.com/office/drawing/2014/main" id="{7D2912EF-874C-4C18-9B2F-94A574381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89">
              <a:extLst>
                <a:ext uri="{FF2B5EF4-FFF2-40B4-BE49-F238E27FC236}">
                  <a16:creationId xmlns:a16="http://schemas.microsoft.com/office/drawing/2014/main" id="{7CDE5A13-AB2D-4959-AF3A-9DED3D3E1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0">
              <a:extLst>
                <a:ext uri="{FF2B5EF4-FFF2-40B4-BE49-F238E27FC236}">
                  <a16:creationId xmlns:a16="http://schemas.microsoft.com/office/drawing/2014/main" id="{C9761505-574F-4F13-B37C-C5949BEC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91">
              <a:extLst>
                <a:ext uri="{FF2B5EF4-FFF2-40B4-BE49-F238E27FC236}">
                  <a16:creationId xmlns:a16="http://schemas.microsoft.com/office/drawing/2014/main" id="{550A70B0-9F29-487C-AC37-F21DB837F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92">
              <a:extLst>
                <a:ext uri="{FF2B5EF4-FFF2-40B4-BE49-F238E27FC236}">
                  <a16:creationId xmlns:a16="http://schemas.microsoft.com/office/drawing/2014/main" id="{ED42D88C-A46F-436D-AECA-04DC0081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93">
              <a:extLst>
                <a:ext uri="{FF2B5EF4-FFF2-40B4-BE49-F238E27FC236}">
                  <a16:creationId xmlns:a16="http://schemas.microsoft.com/office/drawing/2014/main" id="{7DE76BF6-76E9-499E-B683-FBBB0A97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494">
              <a:extLst>
                <a:ext uri="{FF2B5EF4-FFF2-40B4-BE49-F238E27FC236}">
                  <a16:creationId xmlns:a16="http://schemas.microsoft.com/office/drawing/2014/main" id="{73B8BB0C-215E-4CDC-A06E-8A2BD136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495">
              <a:extLst>
                <a:ext uri="{FF2B5EF4-FFF2-40B4-BE49-F238E27FC236}">
                  <a16:creationId xmlns:a16="http://schemas.microsoft.com/office/drawing/2014/main" id="{E89A597A-D1C2-43E6-939E-C792C48F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496">
              <a:extLst>
                <a:ext uri="{FF2B5EF4-FFF2-40B4-BE49-F238E27FC236}">
                  <a16:creationId xmlns:a16="http://schemas.microsoft.com/office/drawing/2014/main" id="{26B6D473-0A65-479C-8E8F-0265638C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497">
              <a:extLst>
                <a:ext uri="{FF2B5EF4-FFF2-40B4-BE49-F238E27FC236}">
                  <a16:creationId xmlns:a16="http://schemas.microsoft.com/office/drawing/2014/main" id="{A6395AD9-255E-435F-BAE3-64CEAA2E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498">
              <a:extLst>
                <a:ext uri="{FF2B5EF4-FFF2-40B4-BE49-F238E27FC236}">
                  <a16:creationId xmlns:a16="http://schemas.microsoft.com/office/drawing/2014/main" id="{B6A638E9-31FD-435F-AF9D-75222384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499">
              <a:extLst>
                <a:ext uri="{FF2B5EF4-FFF2-40B4-BE49-F238E27FC236}">
                  <a16:creationId xmlns:a16="http://schemas.microsoft.com/office/drawing/2014/main" id="{FF8EA47B-56C3-4861-9DB4-E4DAAC5E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0">
              <a:extLst>
                <a:ext uri="{FF2B5EF4-FFF2-40B4-BE49-F238E27FC236}">
                  <a16:creationId xmlns:a16="http://schemas.microsoft.com/office/drawing/2014/main" id="{24212EEF-A3F7-4850-A47C-BF356A05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01">
              <a:extLst>
                <a:ext uri="{FF2B5EF4-FFF2-40B4-BE49-F238E27FC236}">
                  <a16:creationId xmlns:a16="http://schemas.microsoft.com/office/drawing/2014/main" id="{6C4EBD65-DBCA-4E30-947F-08896BEB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02">
              <a:extLst>
                <a:ext uri="{FF2B5EF4-FFF2-40B4-BE49-F238E27FC236}">
                  <a16:creationId xmlns:a16="http://schemas.microsoft.com/office/drawing/2014/main" id="{FE1785A6-150D-4D2A-8EA4-CCF408CDA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03">
              <a:extLst>
                <a:ext uri="{FF2B5EF4-FFF2-40B4-BE49-F238E27FC236}">
                  <a16:creationId xmlns:a16="http://schemas.microsoft.com/office/drawing/2014/main" id="{D6079912-81A1-4826-B82C-E32BE9620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04">
              <a:extLst>
                <a:ext uri="{FF2B5EF4-FFF2-40B4-BE49-F238E27FC236}">
                  <a16:creationId xmlns:a16="http://schemas.microsoft.com/office/drawing/2014/main" id="{F236A1AA-2F25-4B34-A855-9557C9BCD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05">
              <a:extLst>
                <a:ext uri="{FF2B5EF4-FFF2-40B4-BE49-F238E27FC236}">
                  <a16:creationId xmlns:a16="http://schemas.microsoft.com/office/drawing/2014/main" id="{48FEA2C1-4EAA-4B63-A676-B5308BCED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06">
              <a:extLst>
                <a:ext uri="{FF2B5EF4-FFF2-40B4-BE49-F238E27FC236}">
                  <a16:creationId xmlns:a16="http://schemas.microsoft.com/office/drawing/2014/main" id="{5E339637-522C-44CB-9B8C-06C62F87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07">
              <a:extLst>
                <a:ext uri="{FF2B5EF4-FFF2-40B4-BE49-F238E27FC236}">
                  <a16:creationId xmlns:a16="http://schemas.microsoft.com/office/drawing/2014/main" id="{AC1B446F-1356-4781-841E-4A74D144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08">
              <a:extLst>
                <a:ext uri="{FF2B5EF4-FFF2-40B4-BE49-F238E27FC236}">
                  <a16:creationId xmlns:a16="http://schemas.microsoft.com/office/drawing/2014/main" id="{EFA329C5-BF63-4029-B401-D88BCF855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09">
              <a:extLst>
                <a:ext uri="{FF2B5EF4-FFF2-40B4-BE49-F238E27FC236}">
                  <a16:creationId xmlns:a16="http://schemas.microsoft.com/office/drawing/2014/main" id="{A76617AF-E9D3-479F-98ED-7F778C87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0">
              <a:extLst>
                <a:ext uri="{FF2B5EF4-FFF2-40B4-BE49-F238E27FC236}">
                  <a16:creationId xmlns:a16="http://schemas.microsoft.com/office/drawing/2014/main" id="{BCB30029-581E-4CC2-8A54-BCA48A41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11">
              <a:extLst>
                <a:ext uri="{FF2B5EF4-FFF2-40B4-BE49-F238E27FC236}">
                  <a16:creationId xmlns:a16="http://schemas.microsoft.com/office/drawing/2014/main" id="{1FE6AAFB-3911-45CD-BDF7-7F9F9BC4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12">
              <a:extLst>
                <a:ext uri="{FF2B5EF4-FFF2-40B4-BE49-F238E27FC236}">
                  <a16:creationId xmlns:a16="http://schemas.microsoft.com/office/drawing/2014/main" id="{CD55F066-5871-4027-A36F-0690EBCB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13">
              <a:extLst>
                <a:ext uri="{FF2B5EF4-FFF2-40B4-BE49-F238E27FC236}">
                  <a16:creationId xmlns:a16="http://schemas.microsoft.com/office/drawing/2014/main" id="{5DE30F89-95DC-4778-87AC-0AEB62237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14">
              <a:extLst>
                <a:ext uri="{FF2B5EF4-FFF2-40B4-BE49-F238E27FC236}">
                  <a16:creationId xmlns:a16="http://schemas.microsoft.com/office/drawing/2014/main" id="{17C958B5-16AF-41D1-8D1E-BB84F3813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15">
              <a:extLst>
                <a:ext uri="{FF2B5EF4-FFF2-40B4-BE49-F238E27FC236}">
                  <a16:creationId xmlns:a16="http://schemas.microsoft.com/office/drawing/2014/main" id="{19C57536-CE07-4E13-BA9C-A156F9A3B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16">
              <a:extLst>
                <a:ext uri="{FF2B5EF4-FFF2-40B4-BE49-F238E27FC236}">
                  <a16:creationId xmlns:a16="http://schemas.microsoft.com/office/drawing/2014/main" id="{F3EF0609-397C-4C40-BA6E-DFBD5CB75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17">
              <a:extLst>
                <a:ext uri="{FF2B5EF4-FFF2-40B4-BE49-F238E27FC236}">
                  <a16:creationId xmlns:a16="http://schemas.microsoft.com/office/drawing/2014/main" id="{47BAA8AD-117E-45F0-9F5B-CFA6BF57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18">
              <a:extLst>
                <a:ext uri="{FF2B5EF4-FFF2-40B4-BE49-F238E27FC236}">
                  <a16:creationId xmlns:a16="http://schemas.microsoft.com/office/drawing/2014/main" id="{63F6F490-AE56-4CD9-8878-8E58A99A9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19">
              <a:extLst>
                <a:ext uri="{FF2B5EF4-FFF2-40B4-BE49-F238E27FC236}">
                  <a16:creationId xmlns:a16="http://schemas.microsoft.com/office/drawing/2014/main" id="{12E68A6F-1E0A-4942-88C0-543C2AE9E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0">
              <a:extLst>
                <a:ext uri="{FF2B5EF4-FFF2-40B4-BE49-F238E27FC236}">
                  <a16:creationId xmlns:a16="http://schemas.microsoft.com/office/drawing/2014/main" id="{CF8B036A-2EB7-4F03-8A91-73FDE8543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21">
              <a:extLst>
                <a:ext uri="{FF2B5EF4-FFF2-40B4-BE49-F238E27FC236}">
                  <a16:creationId xmlns:a16="http://schemas.microsoft.com/office/drawing/2014/main" id="{4F7A6816-1A75-4297-B30A-D35E21A11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22">
              <a:extLst>
                <a:ext uri="{FF2B5EF4-FFF2-40B4-BE49-F238E27FC236}">
                  <a16:creationId xmlns:a16="http://schemas.microsoft.com/office/drawing/2014/main" id="{D4C35987-1F6E-4B2E-8E24-B995407F5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23">
              <a:extLst>
                <a:ext uri="{FF2B5EF4-FFF2-40B4-BE49-F238E27FC236}">
                  <a16:creationId xmlns:a16="http://schemas.microsoft.com/office/drawing/2014/main" id="{EEE77439-8BD3-432D-A850-9D202980A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24">
              <a:extLst>
                <a:ext uri="{FF2B5EF4-FFF2-40B4-BE49-F238E27FC236}">
                  <a16:creationId xmlns:a16="http://schemas.microsoft.com/office/drawing/2014/main" id="{BB8F44B9-488E-4072-AD9E-6F2195A5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25">
              <a:extLst>
                <a:ext uri="{FF2B5EF4-FFF2-40B4-BE49-F238E27FC236}">
                  <a16:creationId xmlns:a16="http://schemas.microsoft.com/office/drawing/2014/main" id="{DA058FE8-E058-47E0-964D-90B5E88B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26">
              <a:extLst>
                <a:ext uri="{FF2B5EF4-FFF2-40B4-BE49-F238E27FC236}">
                  <a16:creationId xmlns:a16="http://schemas.microsoft.com/office/drawing/2014/main" id="{46E16002-6F8E-4FA8-A578-06E72EF35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27">
              <a:extLst>
                <a:ext uri="{FF2B5EF4-FFF2-40B4-BE49-F238E27FC236}">
                  <a16:creationId xmlns:a16="http://schemas.microsoft.com/office/drawing/2014/main" id="{551496FA-263D-4584-A40A-07CF1283D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28">
              <a:extLst>
                <a:ext uri="{FF2B5EF4-FFF2-40B4-BE49-F238E27FC236}">
                  <a16:creationId xmlns:a16="http://schemas.microsoft.com/office/drawing/2014/main" id="{9B84F229-B8D3-4B07-8D45-4D06D7B33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29">
              <a:extLst>
                <a:ext uri="{FF2B5EF4-FFF2-40B4-BE49-F238E27FC236}">
                  <a16:creationId xmlns:a16="http://schemas.microsoft.com/office/drawing/2014/main" id="{78E8C3CE-14D1-48A2-A000-4C0AA43D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0">
              <a:extLst>
                <a:ext uri="{FF2B5EF4-FFF2-40B4-BE49-F238E27FC236}">
                  <a16:creationId xmlns:a16="http://schemas.microsoft.com/office/drawing/2014/main" id="{3D1B2B58-503D-40E6-8EF5-72B850F4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31">
              <a:extLst>
                <a:ext uri="{FF2B5EF4-FFF2-40B4-BE49-F238E27FC236}">
                  <a16:creationId xmlns:a16="http://schemas.microsoft.com/office/drawing/2014/main" id="{2016F19B-59CA-4ACE-B23E-A3FD7F9B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32">
              <a:extLst>
                <a:ext uri="{FF2B5EF4-FFF2-40B4-BE49-F238E27FC236}">
                  <a16:creationId xmlns:a16="http://schemas.microsoft.com/office/drawing/2014/main" id="{5618D5B9-1076-49D7-8170-2EF10317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33">
              <a:extLst>
                <a:ext uri="{FF2B5EF4-FFF2-40B4-BE49-F238E27FC236}">
                  <a16:creationId xmlns:a16="http://schemas.microsoft.com/office/drawing/2014/main" id="{D750E0D8-D90B-4E32-A357-EA40E4F6D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34">
              <a:extLst>
                <a:ext uri="{FF2B5EF4-FFF2-40B4-BE49-F238E27FC236}">
                  <a16:creationId xmlns:a16="http://schemas.microsoft.com/office/drawing/2014/main" id="{3019F2AD-E0A3-4CC8-9DC4-E504CACF4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35">
              <a:extLst>
                <a:ext uri="{FF2B5EF4-FFF2-40B4-BE49-F238E27FC236}">
                  <a16:creationId xmlns:a16="http://schemas.microsoft.com/office/drawing/2014/main" id="{714DBB6D-FB38-4073-A266-FC177F5F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36">
              <a:extLst>
                <a:ext uri="{FF2B5EF4-FFF2-40B4-BE49-F238E27FC236}">
                  <a16:creationId xmlns:a16="http://schemas.microsoft.com/office/drawing/2014/main" id="{AA7BE082-E106-4331-9E1D-5DF6F4757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37">
              <a:extLst>
                <a:ext uri="{FF2B5EF4-FFF2-40B4-BE49-F238E27FC236}">
                  <a16:creationId xmlns:a16="http://schemas.microsoft.com/office/drawing/2014/main" id="{3B0359BB-7E66-4567-B191-748C02208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38">
              <a:extLst>
                <a:ext uri="{FF2B5EF4-FFF2-40B4-BE49-F238E27FC236}">
                  <a16:creationId xmlns:a16="http://schemas.microsoft.com/office/drawing/2014/main" id="{F4793B8B-7E0F-4066-B264-AAF898A53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39">
              <a:extLst>
                <a:ext uri="{FF2B5EF4-FFF2-40B4-BE49-F238E27FC236}">
                  <a16:creationId xmlns:a16="http://schemas.microsoft.com/office/drawing/2014/main" id="{FBA619C1-C36A-40BC-849A-5EE04574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0">
              <a:extLst>
                <a:ext uri="{FF2B5EF4-FFF2-40B4-BE49-F238E27FC236}">
                  <a16:creationId xmlns:a16="http://schemas.microsoft.com/office/drawing/2014/main" id="{A768B27C-77DF-451D-B8BD-F666F2D6D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41">
              <a:extLst>
                <a:ext uri="{FF2B5EF4-FFF2-40B4-BE49-F238E27FC236}">
                  <a16:creationId xmlns:a16="http://schemas.microsoft.com/office/drawing/2014/main" id="{8496B228-6E84-4484-94C7-6D2ACB5E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42">
              <a:extLst>
                <a:ext uri="{FF2B5EF4-FFF2-40B4-BE49-F238E27FC236}">
                  <a16:creationId xmlns:a16="http://schemas.microsoft.com/office/drawing/2014/main" id="{C5C1E997-A051-41F6-AA32-469E4C90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43">
              <a:extLst>
                <a:ext uri="{FF2B5EF4-FFF2-40B4-BE49-F238E27FC236}">
                  <a16:creationId xmlns:a16="http://schemas.microsoft.com/office/drawing/2014/main" id="{6F5EB328-8237-476A-9951-39833007D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44">
              <a:extLst>
                <a:ext uri="{FF2B5EF4-FFF2-40B4-BE49-F238E27FC236}">
                  <a16:creationId xmlns:a16="http://schemas.microsoft.com/office/drawing/2014/main" id="{646D650E-4010-4ACD-9ECD-D222FC2C3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45">
              <a:extLst>
                <a:ext uri="{FF2B5EF4-FFF2-40B4-BE49-F238E27FC236}">
                  <a16:creationId xmlns:a16="http://schemas.microsoft.com/office/drawing/2014/main" id="{2345C3A4-555B-4E8D-A5E1-22EBA6239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46">
              <a:extLst>
                <a:ext uri="{FF2B5EF4-FFF2-40B4-BE49-F238E27FC236}">
                  <a16:creationId xmlns:a16="http://schemas.microsoft.com/office/drawing/2014/main" id="{4CF715DF-3788-4D1D-8035-DD2838D0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47">
              <a:extLst>
                <a:ext uri="{FF2B5EF4-FFF2-40B4-BE49-F238E27FC236}">
                  <a16:creationId xmlns:a16="http://schemas.microsoft.com/office/drawing/2014/main" id="{10133B2F-E6F3-415A-90B0-59763EB5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548">
              <a:extLst>
                <a:ext uri="{FF2B5EF4-FFF2-40B4-BE49-F238E27FC236}">
                  <a16:creationId xmlns:a16="http://schemas.microsoft.com/office/drawing/2014/main" id="{120F6094-3B70-4826-97CE-5627F5BD3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549">
              <a:extLst>
                <a:ext uri="{FF2B5EF4-FFF2-40B4-BE49-F238E27FC236}">
                  <a16:creationId xmlns:a16="http://schemas.microsoft.com/office/drawing/2014/main" id="{A5F3F291-049C-47E4-84A8-324E3928D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550">
              <a:extLst>
                <a:ext uri="{FF2B5EF4-FFF2-40B4-BE49-F238E27FC236}">
                  <a16:creationId xmlns:a16="http://schemas.microsoft.com/office/drawing/2014/main" id="{85999611-4F8B-42AD-BC78-BCB1DAB3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551">
              <a:extLst>
                <a:ext uri="{FF2B5EF4-FFF2-40B4-BE49-F238E27FC236}">
                  <a16:creationId xmlns:a16="http://schemas.microsoft.com/office/drawing/2014/main" id="{CF34F44A-4F39-4C6C-8D75-74495A27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552">
              <a:extLst>
                <a:ext uri="{FF2B5EF4-FFF2-40B4-BE49-F238E27FC236}">
                  <a16:creationId xmlns:a16="http://schemas.microsoft.com/office/drawing/2014/main" id="{55493CA4-ABB9-4DA3-8B92-8079FD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553">
              <a:extLst>
                <a:ext uri="{FF2B5EF4-FFF2-40B4-BE49-F238E27FC236}">
                  <a16:creationId xmlns:a16="http://schemas.microsoft.com/office/drawing/2014/main" id="{DD8235D9-6405-400D-AA8D-D1E56847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55718" y="1489545"/>
            <a:ext cx="6781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LÀM BÀI THẬT TỐT.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6" y="148794"/>
            <a:ext cx="1005205" cy="97917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655C30C-37DF-4D76-AA95-F24CFA93E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90210" y="4027334"/>
            <a:ext cx="1509142" cy="2641824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DCA0B9E-C0BE-439E-9742-2762290BE4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457951">
            <a:off x="9242869" y="161774"/>
            <a:ext cx="1515618" cy="2743200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3EBE5043-8832-416D-A9A6-FD1466B33A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175012">
            <a:off x="1686912" y="557827"/>
            <a:ext cx="560573" cy="747430"/>
          </a:xfrm>
          <a:prstGeom prst="rect">
            <a:avLst/>
          </a:prstGeom>
        </p:spPr>
      </p:pic>
      <p:grpSp>
        <p:nvGrpSpPr>
          <p:cNvPr id="14" name="组合 585">
            <a:extLst>
              <a:ext uri="{FF2B5EF4-FFF2-40B4-BE49-F238E27FC236}">
                <a16:creationId xmlns:a16="http://schemas.microsoft.com/office/drawing/2014/main" id="{5B0EA71B-6307-4FD9-9BB8-1FC2569E9A6B}"/>
              </a:ext>
            </a:extLst>
          </p:cNvPr>
          <p:cNvGrpSpPr/>
          <p:nvPr/>
        </p:nvGrpSpPr>
        <p:grpSpPr>
          <a:xfrm>
            <a:off x="-152400" y="4997927"/>
            <a:ext cx="12496800" cy="1856426"/>
            <a:chOff x="-25400" y="5164139"/>
            <a:chExt cx="12303126" cy="1743075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46ECF7A-5AA8-47E9-8271-3225E3FF4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7F7FE7A-B29E-4BE8-9596-3FEA9A89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FA0B798C-DD9B-4544-AAD4-BAFA6E8E5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0F3AA00-C59C-42E1-AD40-10469224E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DE7A11DD-C495-4C87-9616-AF4DB2C0F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BCE576E8-4B46-46B5-88AA-E9AE8642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Oval 46">
              <a:extLst>
                <a:ext uri="{FF2B5EF4-FFF2-40B4-BE49-F238E27FC236}">
                  <a16:creationId xmlns:a16="http://schemas.microsoft.com/office/drawing/2014/main" id="{21738885-1693-4741-BC1F-60B0B5E7D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F62D0354-C0EB-4F1B-9192-13719EF6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D2BF0C1C-3793-463F-94B8-31CC89E1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Oval 49">
              <a:extLst>
                <a:ext uri="{FF2B5EF4-FFF2-40B4-BE49-F238E27FC236}">
                  <a16:creationId xmlns:a16="http://schemas.microsoft.com/office/drawing/2014/main" id="{D67D9E92-6080-4003-8765-0CCF5264C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FEB15BA1-CCF7-41B0-BE90-B722B3BA4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Rectangle 51">
              <a:extLst>
                <a:ext uri="{FF2B5EF4-FFF2-40B4-BE49-F238E27FC236}">
                  <a16:creationId xmlns:a16="http://schemas.microsoft.com/office/drawing/2014/main" id="{AE7FCA17-923E-4A01-854C-5EE0E977C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Rectangle 52">
              <a:extLst>
                <a:ext uri="{FF2B5EF4-FFF2-40B4-BE49-F238E27FC236}">
                  <a16:creationId xmlns:a16="http://schemas.microsoft.com/office/drawing/2014/main" id="{0DE44D1A-7E09-4668-876B-19158E70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C662DEA9-E48B-467B-B76C-B07C2C940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8737AD2F-3F68-4BFB-86FC-B97C13DAA5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D4C1E400-C167-4FB2-A547-398661872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19CA5E06-A517-4862-9683-7816354D7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Oval 57">
              <a:extLst>
                <a:ext uri="{FF2B5EF4-FFF2-40B4-BE49-F238E27FC236}">
                  <a16:creationId xmlns:a16="http://schemas.microsoft.com/office/drawing/2014/main" id="{D82B5A96-6DA4-4F5A-A543-329989F72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B780265E-0582-409E-92A9-DC0E1C741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1">
              <a:extLst>
                <a:ext uri="{FF2B5EF4-FFF2-40B4-BE49-F238E27FC236}">
                  <a16:creationId xmlns:a16="http://schemas.microsoft.com/office/drawing/2014/main" id="{042593B0-D817-4B3F-A666-1E1862BD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2">
              <a:extLst>
                <a:ext uri="{FF2B5EF4-FFF2-40B4-BE49-F238E27FC236}">
                  <a16:creationId xmlns:a16="http://schemas.microsoft.com/office/drawing/2014/main" id="{35B9A2EB-CA2A-4B4B-8B2E-2CB6A531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AF5728F6-B3BE-43BF-9061-8D654809D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4710A5C1-254A-4D2D-B23C-AD3E1A35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2FB87A9A-E7A0-4F30-BEBF-134F37007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8">
              <a:extLst>
                <a:ext uri="{FF2B5EF4-FFF2-40B4-BE49-F238E27FC236}">
                  <a16:creationId xmlns:a16="http://schemas.microsoft.com/office/drawing/2014/main" id="{420B1569-D876-4948-8CA0-B6C93024F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F98ED7C0-CC07-4F20-B270-E2AAEBB7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Rectangle 78">
              <a:extLst>
                <a:ext uri="{FF2B5EF4-FFF2-40B4-BE49-F238E27FC236}">
                  <a16:creationId xmlns:a16="http://schemas.microsoft.com/office/drawing/2014/main" id="{252058F6-E717-4EF0-A271-471AE069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Rectangle 79">
              <a:extLst>
                <a:ext uri="{FF2B5EF4-FFF2-40B4-BE49-F238E27FC236}">
                  <a16:creationId xmlns:a16="http://schemas.microsoft.com/office/drawing/2014/main" id="{9FB66DF2-18E3-4EFE-92E8-08CE0C18D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94C68C2F-C875-4266-88D1-632B168B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E3F7487-C3AA-4342-88FC-E88C2998E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id="{E8FF8EDE-E3B7-47AB-8AB7-7324E5C8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85">
              <a:extLst>
                <a:ext uri="{FF2B5EF4-FFF2-40B4-BE49-F238E27FC236}">
                  <a16:creationId xmlns:a16="http://schemas.microsoft.com/office/drawing/2014/main" id="{89016DD6-D7E0-4E32-9B98-7198E33A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86">
              <a:extLst>
                <a:ext uri="{FF2B5EF4-FFF2-40B4-BE49-F238E27FC236}">
                  <a16:creationId xmlns:a16="http://schemas.microsoft.com/office/drawing/2014/main" id="{81E523BB-EC52-4D4F-8841-5F4DE6FA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B801C1A6-468C-4107-B059-912C3FA73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1C7CD2C9-CEA7-4291-9B6C-77DB23E18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Oval 89">
              <a:extLst>
                <a:ext uri="{FF2B5EF4-FFF2-40B4-BE49-F238E27FC236}">
                  <a16:creationId xmlns:a16="http://schemas.microsoft.com/office/drawing/2014/main" id="{D5528FCC-E109-445B-AB62-9A15CA531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E664C2F9-B877-460B-A87F-C11CC117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Oval 91">
              <a:extLst>
                <a:ext uri="{FF2B5EF4-FFF2-40B4-BE49-F238E27FC236}">
                  <a16:creationId xmlns:a16="http://schemas.microsoft.com/office/drawing/2014/main" id="{14CC8D05-A606-4263-86F2-62F5C0C6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92">
              <a:extLst>
                <a:ext uri="{FF2B5EF4-FFF2-40B4-BE49-F238E27FC236}">
                  <a16:creationId xmlns:a16="http://schemas.microsoft.com/office/drawing/2014/main" id="{DA0B85D7-AAC7-4139-8BE7-544F45F6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Oval 93">
              <a:extLst>
                <a:ext uri="{FF2B5EF4-FFF2-40B4-BE49-F238E27FC236}">
                  <a16:creationId xmlns:a16="http://schemas.microsoft.com/office/drawing/2014/main" id="{82C5B548-114B-4CE5-BAE5-69D2FC87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Oval 94">
              <a:extLst>
                <a:ext uri="{FF2B5EF4-FFF2-40B4-BE49-F238E27FC236}">
                  <a16:creationId xmlns:a16="http://schemas.microsoft.com/office/drawing/2014/main" id="{912209A7-18A7-4C9E-B431-6A0713367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95">
              <a:extLst>
                <a:ext uri="{FF2B5EF4-FFF2-40B4-BE49-F238E27FC236}">
                  <a16:creationId xmlns:a16="http://schemas.microsoft.com/office/drawing/2014/main" id="{7F03DC20-A75D-43F5-BF2F-8B7BC510C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Oval 96">
              <a:extLst>
                <a:ext uri="{FF2B5EF4-FFF2-40B4-BE49-F238E27FC236}">
                  <a16:creationId xmlns:a16="http://schemas.microsoft.com/office/drawing/2014/main" id="{6E67D975-AF7C-4968-B525-2D8699ED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97">
              <a:extLst>
                <a:ext uri="{FF2B5EF4-FFF2-40B4-BE49-F238E27FC236}">
                  <a16:creationId xmlns:a16="http://schemas.microsoft.com/office/drawing/2014/main" id="{FD7964CD-C181-493A-98F3-AE727C09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98">
              <a:extLst>
                <a:ext uri="{FF2B5EF4-FFF2-40B4-BE49-F238E27FC236}">
                  <a16:creationId xmlns:a16="http://schemas.microsoft.com/office/drawing/2014/main" id="{29E8F5A2-7E9C-4D45-B4FF-E9BB4BC99B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99">
              <a:extLst>
                <a:ext uri="{FF2B5EF4-FFF2-40B4-BE49-F238E27FC236}">
                  <a16:creationId xmlns:a16="http://schemas.microsoft.com/office/drawing/2014/main" id="{2E06739E-34D2-4B64-8C95-23F24C2F02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100">
              <a:extLst>
                <a:ext uri="{FF2B5EF4-FFF2-40B4-BE49-F238E27FC236}">
                  <a16:creationId xmlns:a16="http://schemas.microsoft.com/office/drawing/2014/main" id="{48DC0E91-7292-4484-85E5-105D3DC4A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101">
              <a:extLst>
                <a:ext uri="{FF2B5EF4-FFF2-40B4-BE49-F238E27FC236}">
                  <a16:creationId xmlns:a16="http://schemas.microsoft.com/office/drawing/2014/main" id="{CB1C470C-3625-460C-8A17-A1C80F2AE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102">
              <a:extLst>
                <a:ext uri="{FF2B5EF4-FFF2-40B4-BE49-F238E27FC236}">
                  <a16:creationId xmlns:a16="http://schemas.microsoft.com/office/drawing/2014/main" id="{9DB86150-EE79-40E9-B41A-15E809B58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31D3CE83-9E56-4E8D-9308-7D6F8D6A8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id="{590A0C36-2E4C-4E2D-8265-8AB89F315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val 105">
              <a:extLst>
                <a:ext uri="{FF2B5EF4-FFF2-40B4-BE49-F238E27FC236}">
                  <a16:creationId xmlns:a16="http://schemas.microsoft.com/office/drawing/2014/main" id="{49750B5F-B7A0-4265-9623-491B9D08E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AF79DA01-481B-4376-B0AC-9AD21EE43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107">
              <a:extLst>
                <a:ext uri="{FF2B5EF4-FFF2-40B4-BE49-F238E27FC236}">
                  <a16:creationId xmlns:a16="http://schemas.microsoft.com/office/drawing/2014/main" id="{7B1ADA2C-FE9C-4AF7-88BF-A070B4B2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108">
              <a:extLst>
                <a:ext uri="{FF2B5EF4-FFF2-40B4-BE49-F238E27FC236}">
                  <a16:creationId xmlns:a16="http://schemas.microsoft.com/office/drawing/2014/main" id="{B0B3BDF7-22D1-428F-A354-2D344022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09">
              <a:extLst>
                <a:ext uri="{FF2B5EF4-FFF2-40B4-BE49-F238E27FC236}">
                  <a16:creationId xmlns:a16="http://schemas.microsoft.com/office/drawing/2014/main" id="{3B34451C-5224-4ABC-864B-88D9D511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Oval 110">
              <a:extLst>
                <a:ext uri="{FF2B5EF4-FFF2-40B4-BE49-F238E27FC236}">
                  <a16:creationId xmlns:a16="http://schemas.microsoft.com/office/drawing/2014/main" id="{79EA80FF-C2C4-4F35-B641-0A78FBB5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Oval 111">
              <a:extLst>
                <a:ext uri="{FF2B5EF4-FFF2-40B4-BE49-F238E27FC236}">
                  <a16:creationId xmlns:a16="http://schemas.microsoft.com/office/drawing/2014/main" id="{C958AB04-E384-4871-8984-497C6E4CB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Oval 112">
              <a:extLst>
                <a:ext uri="{FF2B5EF4-FFF2-40B4-BE49-F238E27FC236}">
                  <a16:creationId xmlns:a16="http://schemas.microsoft.com/office/drawing/2014/main" id="{4AA34C0B-929C-4006-BA43-FA0EDFF1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13">
              <a:extLst>
                <a:ext uri="{FF2B5EF4-FFF2-40B4-BE49-F238E27FC236}">
                  <a16:creationId xmlns:a16="http://schemas.microsoft.com/office/drawing/2014/main" id="{A30C2B8F-68F3-4880-8B49-D1C86484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Oval 114">
              <a:extLst>
                <a:ext uri="{FF2B5EF4-FFF2-40B4-BE49-F238E27FC236}">
                  <a16:creationId xmlns:a16="http://schemas.microsoft.com/office/drawing/2014/main" id="{4A4E13F0-83F4-4ACF-A57D-672DA791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15">
              <a:extLst>
                <a:ext uri="{FF2B5EF4-FFF2-40B4-BE49-F238E27FC236}">
                  <a16:creationId xmlns:a16="http://schemas.microsoft.com/office/drawing/2014/main" id="{3FB96E38-F493-4054-83B8-50BFC48E1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Oval 116">
              <a:extLst>
                <a:ext uri="{FF2B5EF4-FFF2-40B4-BE49-F238E27FC236}">
                  <a16:creationId xmlns:a16="http://schemas.microsoft.com/office/drawing/2014/main" id="{AA4C036B-D72D-4AB0-89F3-C6BEFD06D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Oval 117">
              <a:extLst>
                <a:ext uri="{FF2B5EF4-FFF2-40B4-BE49-F238E27FC236}">
                  <a16:creationId xmlns:a16="http://schemas.microsoft.com/office/drawing/2014/main" id="{64473E9F-B8DA-484A-A76E-06E42833C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18">
              <a:extLst>
                <a:ext uri="{FF2B5EF4-FFF2-40B4-BE49-F238E27FC236}">
                  <a16:creationId xmlns:a16="http://schemas.microsoft.com/office/drawing/2014/main" id="{4EDE368F-008E-4CD4-8214-B037413B6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Oval 119">
              <a:extLst>
                <a:ext uri="{FF2B5EF4-FFF2-40B4-BE49-F238E27FC236}">
                  <a16:creationId xmlns:a16="http://schemas.microsoft.com/office/drawing/2014/main" id="{86C3EEEA-E6A7-48B8-BD8A-45950555E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20">
              <a:extLst>
                <a:ext uri="{FF2B5EF4-FFF2-40B4-BE49-F238E27FC236}">
                  <a16:creationId xmlns:a16="http://schemas.microsoft.com/office/drawing/2014/main" id="{6DCB9D77-2A02-4B99-BDAB-58C2113EF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21">
              <a:extLst>
                <a:ext uri="{FF2B5EF4-FFF2-40B4-BE49-F238E27FC236}">
                  <a16:creationId xmlns:a16="http://schemas.microsoft.com/office/drawing/2014/main" id="{403BFD9C-522E-4828-90C5-965E88964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22">
              <a:extLst>
                <a:ext uri="{FF2B5EF4-FFF2-40B4-BE49-F238E27FC236}">
                  <a16:creationId xmlns:a16="http://schemas.microsoft.com/office/drawing/2014/main" id="{38416800-5309-4DE3-AEF6-6CD8CD0EC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23">
              <a:extLst>
                <a:ext uri="{FF2B5EF4-FFF2-40B4-BE49-F238E27FC236}">
                  <a16:creationId xmlns:a16="http://schemas.microsoft.com/office/drawing/2014/main" id="{5A2A6558-6C19-4597-B4DA-17BF5711B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24">
              <a:extLst>
                <a:ext uri="{FF2B5EF4-FFF2-40B4-BE49-F238E27FC236}">
                  <a16:creationId xmlns:a16="http://schemas.microsoft.com/office/drawing/2014/main" id="{8703D318-0B83-4BDB-B845-D607E6F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25">
              <a:extLst>
                <a:ext uri="{FF2B5EF4-FFF2-40B4-BE49-F238E27FC236}">
                  <a16:creationId xmlns:a16="http://schemas.microsoft.com/office/drawing/2014/main" id="{2B782F19-F12F-4740-ABFB-AFA4B01F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26">
              <a:extLst>
                <a:ext uri="{FF2B5EF4-FFF2-40B4-BE49-F238E27FC236}">
                  <a16:creationId xmlns:a16="http://schemas.microsoft.com/office/drawing/2014/main" id="{56F209A5-0BB9-4BD9-BD00-961F0A5A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27">
              <a:extLst>
                <a:ext uri="{FF2B5EF4-FFF2-40B4-BE49-F238E27FC236}">
                  <a16:creationId xmlns:a16="http://schemas.microsoft.com/office/drawing/2014/main" id="{E8AD699E-EDA6-44BC-AB1C-92A00014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Oval 128">
              <a:extLst>
                <a:ext uri="{FF2B5EF4-FFF2-40B4-BE49-F238E27FC236}">
                  <a16:creationId xmlns:a16="http://schemas.microsoft.com/office/drawing/2014/main" id="{67450953-FC5B-4CDF-953A-4BFF08F8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29">
              <a:extLst>
                <a:ext uri="{FF2B5EF4-FFF2-40B4-BE49-F238E27FC236}">
                  <a16:creationId xmlns:a16="http://schemas.microsoft.com/office/drawing/2014/main" id="{93D5281C-1111-4224-9B41-588B074B6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30">
              <a:extLst>
                <a:ext uri="{FF2B5EF4-FFF2-40B4-BE49-F238E27FC236}">
                  <a16:creationId xmlns:a16="http://schemas.microsoft.com/office/drawing/2014/main" id="{F0192921-947B-47C3-B5E6-60D3F14A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31">
              <a:extLst>
                <a:ext uri="{FF2B5EF4-FFF2-40B4-BE49-F238E27FC236}">
                  <a16:creationId xmlns:a16="http://schemas.microsoft.com/office/drawing/2014/main" id="{D32F2F27-1AF9-45A2-AE5C-DC0E87340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32">
              <a:extLst>
                <a:ext uri="{FF2B5EF4-FFF2-40B4-BE49-F238E27FC236}">
                  <a16:creationId xmlns:a16="http://schemas.microsoft.com/office/drawing/2014/main" id="{AFC4AD4C-9DF2-4B4F-929A-56D7C9747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33">
              <a:extLst>
                <a:ext uri="{FF2B5EF4-FFF2-40B4-BE49-F238E27FC236}">
                  <a16:creationId xmlns:a16="http://schemas.microsoft.com/office/drawing/2014/main" id="{B303FF3E-2B83-4014-B923-696A01DC0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47">
              <a:extLst>
                <a:ext uri="{FF2B5EF4-FFF2-40B4-BE49-F238E27FC236}">
                  <a16:creationId xmlns:a16="http://schemas.microsoft.com/office/drawing/2014/main" id="{F2157379-4EB1-408B-BB91-CAE7E939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48">
              <a:extLst>
                <a:ext uri="{FF2B5EF4-FFF2-40B4-BE49-F238E27FC236}">
                  <a16:creationId xmlns:a16="http://schemas.microsoft.com/office/drawing/2014/main" id="{29DA778B-B7AE-446B-B334-240D0C2F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61">
              <a:extLst>
                <a:ext uri="{FF2B5EF4-FFF2-40B4-BE49-F238E27FC236}">
                  <a16:creationId xmlns:a16="http://schemas.microsoft.com/office/drawing/2014/main" id="{C25F3537-1947-41DC-8085-24E58DB0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62">
              <a:extLst>
                <a:ext uri="{FF2B5EF4-FFF2-40B4-BE49-F238E27FC236}">
                  <a16:creationId xmlns:a16="http://schemas.microsoft.com/office/drawing/2014/main" id="{4FADEA0B-BCBF-48B5-8548-5FC1FCE8C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72">
              <a:extLst>
                <a:ext uri="{FF2B5EF4-FFF2-40B4-BE49-F238E27FC236}">
                  <a16:creationId xmlns:a16="http://schemas.microsoft.com/office/drawing/2014/main" id="{5498468A-E4CE-453C-8292-341647EF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73">
              <a:extLst>
                <a:ext uri="{FF2B5EF4-FFF2-40B4-BE49-F238E27FC236}">
                  <a16:creationId xmlns:a16="http://schemas.microsoft.com/office/drawing/2014/main" id="{097D7025-A5B0-408C-8847-7579459D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Oval 174">
              <a:extLst>
                <a:ext uri="{FF2B5EF4-FFF2-40B4-BE49-F238E27FC236}">
                  <a16:creationId xmlns:a16="http://schemas.microsoft.com/office/drawing/2014/main" id="{691199E7-0970-41D3-92A6-B1C4A6A55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Oval 175">
              <a:extLst>
                <a:ext uri="{FF2B5EF4-FFF2-40B4-BE49-F238E27FC236}">
                  <a16:creationId xmlns:a16="http://schemas.microsoft.com/office/drawing/2014/main" id="{61838A2E-C381-43A4-B200-5AC25E175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76">
              <a:extLst>
                <a:ext uri="{FF2B5EF4-FFF2-40B4-BE49-F238E27FC236}">
                  <a16:creationId xmlns:a16="http://schemas.microsoft.com/office/drawing/2014/main" id="{03F2942A-EFC0-4202-8A59-1855469D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77">
              <a:extLst>
                <a:ext uri="{FF2B5EF4-FFF2-40B4-BE49-F238E27FC236}">
                  <a16:creationId xmlns:a16="http://schemas.microsoft.com/office/drawing/2014/main" id="{538E23B1-6439-4B9F-8010-51E1CA8A7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78">
              <a:extLst>
                <a:ext uri="{FF2B5EF4-FFF2-40B4-BE49-F238E27FC236}">
                  <a16:creationId xmlns:a16="http://schemas.microsoft.com/office/drawing/2014/main" id="{333659FF-43FC-48DD-A674-820634520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Oval 179">
              <a:extLst>
                <a:ext uri="{FF2B5EF4-FFF2-40B4-BE49-F238E27FC236}">
                  <a16:creationId xmlns:a16="http://schemas.microsoft.com/office/drawing/2014/main" id="{4ADB7E24-02F8-4695-B68C-EA1DFCB0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Oval 180">
              <a:extLst>
                <a:ext uri="{FF2B5EF4-FFF2-40B4-BE49-F238E27FC236}">
                  <a16:creationId xmlns:a16="http://schemas.microsoft.com/office/drawing/2014/main" id="{F55517FB-6121-4F77-9FCE-1BA5031F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81">
              <a:extLst>
                <a:ext uri="{FF2B5EF4-FFF2-40B4-BE49-F238E27FC236}">
                  <a16:creationId xmlns:a16="http://schemas.microsoft.com/office/drawing/2014/main" id="{12627DE2-2794-499F-BEED-4D50992B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82">
              <a:extLst>
                <a:ext uri="{FF2B5EF4-FFF2-40B4-BE49-F238E27FC236}">
                  <a16:creationId xmlns:a16="http://schemas.microsoft.com/office/drawing/2014/main" id="{CDDD7D3A-E52D-4731-A383-FD8CD2D8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83">
              <a:extLst>
                <a:ext uri="{FF2B5EF4-FFF2-40B4-BE49-F238E27FC236}">
                  <a16:creationId xmlns:a16="http://schemas.microsoft.com/office/drawing/2014/main" id="{63751F5B-157A-45D8-9B70-4140807B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84">
              <a:extLst>
                <a:ext uri="{FF2B5EF4-FFF2-40B4-BE49-F238E27FC236}">
                  <a16:creationId xmlns:a16="http://schemas.microsoft.com/office/drawing/2014/main" id="{3E5B9E13-1C58-4C71-9869-2C04BFF2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85">
              <a:extLst>
                <a:ext uri="{FF2B5EF4-FFF2-40B4-BE49-F238E27FC236}">
                  <a16:creationId xmlns:a16="http://schemas.microsoft.com/office/drawing/2014/main" id="{8A5C77A7-35B6-4124-8449-283C519F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86">
              <a:extLst>
                <a:ext uri="{FF2B5EF4-FFF2-40B4-BE49-F238E27FC236}">
                  <a16:creationId xmlns:a16="http://schemas.microsoft.com/office/drawing/2014/main" id="{289A50FC-0559-4FF1-BA90-4033F4CB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87">
              <a:extLst>
                <a:ext uri="{FF2B5EF4-FFF2-40B4-BE49-F238E27FC236}">
                  <a16:creationId xmlns:a16="http://schemas.microsoft.com/office/drawing/2014/main" id="{CA8612C6-3EE5-43CF-A0C7-C4195729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88">
              <a:extLst>
                <a:ext uri="{FF2B5EF4-FFF2-40B4-BE49-F238E27FC236}">
                  <a16:creationId xmlns:a16="http://schemas.microsoft.com/office/drawing/2014/main" id="{1C3B0783-C78C-4C00-9F39-178CC77B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89">
              <a:extLst>
                <a:ext uri="{FF2B5EF4-FFF2-40B4-BE49-F238E27FC236}">
                  <a16:creationId xmlns:a16="http://schemas.microsoft.com/office/drawing/2014/main" id="{485E9C18-2221-4643-A07D-ED62BE296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90">
              <a:extLst>
                <a:ext uri="{FF2B5EF4-FFF2-40B4-BE49-F238E27FC236}">
                  <a16:creationId xmlns:a16="http://schemas.microsoft.com/office/drawing/2014/main" id="{7E4F1CF5-8107-46AA-9108-604BFDAD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191">
              <a:extLst>
                <a:ext uri="{FF2B5EF4-FFF2-40B4-BE49-F238E27FC236}">
                  <a16:creationId xmlns:a16="http://schemas.microsoft.com/office/drawing/2014/main" id="{C2062C8A-85DF-416B-A196-23D45168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192">
              <a:extLst>
                <a:ext uri="{FF2B5EF4-FFF2-40B4-BE49-F238E27FC236}">
                  <a16:creationId xmlns:a16="http://schemas.microsoft.com/office/drawing/2014/main" id="{D00F68D5-7AF1-40D1-8AFE-516AE956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193">
              <a:extLst>
                <a:ext uri="{FF2B5EF4-FFF2-40B4-BE49-F238E27FC236}">
                  <a16:creationId xmlns:a16="http://schemas.microsoft.com/office/drawing/2014/main" id="{8ACAD625-C6F3-4D5D-92E2-4EE2AA8E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94">
              <a:extLst>
                <a:ext uri="{FF2B5EF4-FFF2-40B4-BE49-F238E27FC236}">
                  <a16:creationId xmlns:a16="http://schemas.microsoft.com/office/drawing/2014/main" id="{770C90FE-B688-4E9C-83AA-024DAD7F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195">
              <a:extLst>
                <a:ext uri="{FF2B5EF4-FFF2-40B4-BE49-F238E27FC236}">
                  <a16:creationId xmlns:a16="http://schemas.microsoft.com/office/drawing/2014/main" id="{836866DB-5C08-4347-B25A-2CB01BDF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196">
              <a:extLst>
                <a:ext uri="{FF2B5EF4-FFF2-40B4-BE49-F238E27FC236}">
                  <a16:creationId xmlns:a16="http://schemas.microsoft.com/office/drawing/2014/main" id="{CCBBE94C-4068-4545-AEE2-49DAA2564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197">
              <a:extLst>
                <a:ext uri="{FF2B5EF4-FFF2-40B4-BE49-F238E27FC236}">
                  <a16:creationId xmlns:a16="http://schemas.microsoft.com/office/drawing/2014/main" id="{1A8968B1-7566-4E20-AD27-9F5A8635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198">
              <a:extLst>
                <a:ext uri="{FF2B5EF4-FFF2-40B4-BE49-F238E27FC236}">
                  <a16:creationId xmlns:a16="http://schemas.microsoft.com/office/drawing/2014/main" id="{E59BAB9A-237E-4593-8008-D1A0DC73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199">
              <a:extLst>
                <a:ext uri="{FF2B5EF4-FFF2-40B4-BE49-F238E27FC236}">
                  <a16:creationId xmlns:a16="http://schemas.microsoft.com/office/drawing/2014/main" id="{D3755F41-3BDC-4F02-819D-9A21DCBBE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00">
              <a:extLst>
                <a:ext uri="{FF2B5EF4-FFF2-40B4-BE49-F238E27FC236}">
                  <a16:creationId xmlns:a16="http://schemas.microsoft.com/office/drawing/2014/main" id="{98B60D21-B291-47DB-A3E1-8A17AF083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09">
              <a:extLst>
                <a:ext uri="{FF2B5EF4-FFF2-40B4-BE49-F238E27FC236}">
                  <a16:creationId xmlns:a16="http://schemas.microsoft.com/office/drawing/2014/main" id="{D8B1FA08-32D3-471E-8547-62CFFCCB2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19">
              <a:extLst>
                <a:ext uri="{FF2B5EF4-FFF2-40B4-BE49-F238E27FC236}">
                  <a16:creationId xmlns:a16="http://schemas.microsoft.com/office/drawing/2014/main" id="{E4D1C39C-3207-483A-91DB-0D71FADC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26">
              <a:extLst>
                <a:ext uri="{FF2B5EF4-FFF2-40B4-BE49-F238E27FC236}">
                  <a16:creationId xmlns:a16="http://schemas.microsoft.com/office/drawing/2014/main" id="{F5A99B00-F807-4989-A631-73474855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227">
              <a:extLst>
                <a:ext uri="{FF2B5EF4-FFF2-40B4-BE49-F238E27FC236}">
                  <a16:creationId xmlns:a16="http://schemas.microsoft.com/office/drawing/2014/main" id="{71BB0040-8BC0-4C2E-A2E1-430E5423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28">
              <a:extLst>
                <a:ext uri="{FF2B5EF4-FFF2-40B4-BE49-F238E27FC236}">
                  <a16:creationId xmlns:a16="http://schemas.microsoft.com/office/drawing/2014/main" id="{5985BA68-F65E-4DFB-930C-C87B4703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29">
              <a:extLst>
                <a:ext uri="{FF2B5EF4-FFF2-40B4-BE49-F238E27FC236}">
                  <a16:creationId xmlns:a16="http://schemas.microsoft.com/office/drawing/2014/main" id="{842188B8-8F9E-4A1F-A883-1AE521CC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Oval 230">
              <a:extLst>
                <a:ext uri="{FF2B5EF4-FFF2-40B4-BE49-F238E27FC236}">
                  <a16:creationId xmlns:a16="http://schemas.microsoft.com/office/drawing/2014/main" id="{CC3285F7-9969-48D4-AE5C-9B0C5F7B6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Oval 231">
              <a:extLst>
                <a:ext uri="{FF2B5EF4-FFF2-40B4-BE49-F238E27FC236}">
                  <a16:creationId xmlns:a16="http://schemas.microsoft.com/office/drawing/2014/main" id="{4659C5ED-CCB7-4406-A946-86D3C340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32">
              <a:extLst>
                <a:ext uri="{FF2B5EF4-FFF2-40B4-BE49-F238E27FC236}">
                  <a16:creationId xmlns:a16="http://schemas.microsoft.com/office/drawing/2014/main" id="{08D648C4-036F-43B5-B11E-49F1A4C2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233">
              <a:extLst>
                <a:ext uri="{FF2B5EF4-FFF2-40B4-BE49-F238E27FC236}">
                  <a16:creationId xmlns:a16="http://schemas.microsoft.com/office/drawing/2014/main" id="{06F53DAD-2847-4C8B-8E3C-FDAD9918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234">
              <a:extLst>
                <a:ext uri="{FF2B5EF4-FFF2-40B4-BE49-F238E27FC236}">
                  <a16:creationId xmlns:a16="http://schemas.microsoft.com/office/drawing/2014/main" id="{2914DE19-9386-4E2F-BB09-A0FDEBDF0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35">
              <a:extLst>
                <a:ext uri="{FF2B5EF4-FFF2-40B4-BE49-F238E27FC236}">
                  <a16:creationId xmlns:a16="http://schemas.microsoft.com/office/drawing/2014/main" id="{00A8735E-697D-4022-8BDD-878A63A9F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Oval 236">
              <a:extLst>
                <a:ext uri="{FF2B5EF4-FFF2-40B4-BE49-F238E27FC236}">
                  <a16:creationId xmlns:a16="http://schemas.microsoft.com/office/drawing/2014/main" id="{2B5F9F5F-08DB-44D7-8604-8C9CB6219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Oval 237">
              <a:extLst>
                <a:ext uri="{FF2B5EF4-FFF2-40B4-BE49-F238E27FC236}">
                  <a16:creationId xmlns:a16="http://schemas.microsoft.com/office/drawing/2014/main" id="{6644865A-0783-495E-AFDA-6263E8CB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238">
              <a:extLst>
                <a:ext uri="{FF2B5EF4-FFF2-40B4-BE49-F238E27FC236}">
                  <a16:creationId xmlns:a16="http://schemas.microsoft.com/office/drawing/2014/main" id="{33537FD3-4404-4806-802B-ACAA1206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39">
              <a:extLst>
                <a:ext uri="{FF2B5EF4-FFF2-40B4-BE49-F238E27FC236}">
                  <a16:creationId xmlns:a16="http://schemas.microsoft.com/office/drawing/2014/main" id="{CC7E83B2-20E0-4658-8F8E-9A1E39492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240">
              <a:extLst>
                <a:ext uri="{FF2B5EF4-FFF2-40B4-BE49-F238E27FC236}">
                  <a16:creationId xmlns:a16="http://schemas.microsoft.com/office/drawing/2014/main" id="{8BD1A3BE-FDCF-481F-B82C-70D5E2B6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241">
              <a:extLst>
                <a:ext uri="{FF2B5EF4-FFF2-40B4-BE49-F238E27FC236}">
                  <a16:creationId xmlns:a16="http://schemas.microsoft.com/office/drawing/2014/main" id="{703A5E69-4D88-44B9-BB21-EF4F7178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242">
              <a:extLst>
                <a:ext uri="{FF2B5EF4-FFF2-40B4-BE49-F238E27FC236}">
                  <a16:creationId xmlns:a16="http://schemas.microsoft.com/office/drawing/2014/main" id="{62196F34-F9F8-4FFE-9526-72C87AC4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243">
              <a:extLst>
                <a:ext uri="{FF2B5EF4-FFF2-40B4-BE49-F238E27FC236}">
                  <a16:creationId xmlns:a16="http://schemas.microsoft.com/office/drawing/2014/main" id="{53C0E587-5693-46B9-AB8B-452096A4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44">
              <a:extLst>
                <a:ext uri="{FF2B5EF4-FFF2-40B4-BE49-F238E27FC236}">
                  <a16:creationId xmlns:a16="http://schemas.microsoft.com/office/drawing/2014/main" id="{9B023CEF-A7C0-47E1-846D-B47F614A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Oval 245">
              <a:extLst>
                <a:ext uri="{FF2B5EF4-FFF2-40B4-BE49-F238E27FC236}">
                  <a16:creationId xmlns:a16="http://schemas.microsoft.com/office/drawing/2014/main" id="{978A8C2A-7499-4AAD-846D-F1CF6AF3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246">
              <a:extLst>
                <a:ext uri="{FF2B5EF4-FFF2-40B4-BE49-F238E27FC236}">
                  <a16:creationId xmlns:a16="http://schemas.microsoft.com/office/drawing/2014/main" id="{EDF4335E-11E7-4A8C-8BF4-9E3740A0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Oval 247">
              <a:extLst>
                <a:ext uri="{FF2B5EF4-FFF2-40B4-BE49-F238E27FC236}">
                  <a16:creationId xmlns:a16="http://schemas.microsoft.com/office/drawing/2014/main" id="{C5184656-810B-495E-B427-3DBA6D0A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Oval 248">
              <a:extLst>
                <a:ext uri="{FF2B5EF4-FFF2-40B4-BE49-F238E27FC236}">
                  <a16:creationId xmlns:a16="http://schemas.microsoft.com/office/drawing/2014/main" id="{D773DA00-DA87-4D1C-8DD1-8C8904829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49">
              <a:extLst>
                <a:ext uri="{FF2B5EF4-FFF2-40B4-BE49-F238E27FC236}">
                  <a16:creationId xmlns:a16="http://schemas.microsoft.com/office/drawing/2014/main" id="{4C9DC35A-5DB7-40FA-AE9C-697067258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Oval 250">
              <a:extLst>
                <a:ext uri="{FF2B5EF4-FFF2-40B4-BE49-F238E27FC236}">
                  <a16:creationId xmlns:a16="http://schemas.microsoft.com/office/drawing/2014/main" id="{536B93C8-83BB-44E5-A367-90E07386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52">
              <a:extLst>
                <a:ext uri="{FF2B5EF4-FFF2-40B4-BE49-F238E27FC236}">
                  <a16:creationId xmlns:a16="http://schemas.microsoft.com/office/drawing/2014/main" id="{1EB9334F-D9C9-4E90-99A3-9BB24469A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Oval 253">
              <a:extLst>
                <a:ext uri="{FF2B5EF4-FFF2-40B4-BE49-F238E27FC236}">
                  <a16:creationId xmlns:a16="http://schemas.microsoft.com/office/drawing/2014/main" id="{B65C6EAD-D52E-461F-BB65-587A25FC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Oval 254">
              <a:extLst>
                <a:ext uri="{FF2B5EF4-FFF2-40B4-BE49-F238E27FC236}">
                  <a16:creationId xmlns:a16="http://schemas.microsoft.com/office/drawing/2014/main" id="{A7850D51-4ED3-4E22-842F-F58F78B63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55">
              <a:extLst>
                <a:ext uri="{FF2B5EF4-FFF2-40B4-BE49-F238E27FC236}">
                  <a16:creationId xmlns:a16="http://schemas.microsoft.com/office/drawing/2014/main" id="{C1E87BE5-0F1B-4D36-8690-ACDFD695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Oval 256">
              <a:extLst>
                <a:ext uri="{FF2B5EF4-FFF2-40B4-BE49-F238E27FC236}">
                  <a16:creationId xmlns:a16="http://schemas.microsoft.com/office/drawing/2014/main" id="{3C6AFCCB-C40A-4B3D-96FA-88A3DE4CB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Oval 257">
              <a:extLst>
                <a:ext uri="{FF2B5EF4-FFF2-40B4-BE49-F238E27FC236}">
                  <a16:creationId xmlns:a16="http://schemas.microsoft.com/office/drawing/2014/main" id="{B423E3D0-2DAB-46EE-8CC1-E84E829C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59">
              <a:extLst>
                <a:ext uri="{FF2B5EF4-FFF2-40B4-BE49-F238E27FC236}">
                  <a16:creationId xmlns:a16="http://schemas.microsoft.com/office/drawing/2014/main" id="{5071F840-15AB-4937-8E83-E50CE41A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62">
              <a:extLst>
                <a:ext uri="{FF2B5EF4-FFF2-40B4-BE49-F238E27FC236}">
                  <a16:creationId xmlns:a16="http://schemas.microsoft.com/office/drawing/2014/main" id="{6602AFBF-4B72-4A65-8619-7EA396B45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263">
              <a:extLst>
                <a:ext uri="{FF2B5EF4-FFF2-40B4-BE49-F238E27FC236}">
                  <a16:creationId xmlns:a16="http://schemas.microsoft.com/office/drawing/2014/main" id="{A7524366-F33F-4175-A229-B45F9A1F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264">
              <a:extLst>
                <a:ext uri="{FF2B5EF4-FFF2-40B4-BE49-F238E27FC236}">
                  <a16:creationId xmlns:a16="http://schemas.microsoft.com/office/drawing/2014/main" id="{DD24D6CA-CD85-42A2-B781-B6C7BA91B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65">
              <a:extLst>
                <a:ext uri="{FF2B5EF4-FFF2-40B4-BE49-F238E27FC236}">
                  <a16:creationId xmlns:a16="http://schemas.microsoft.com/office/drawing/2014/main" id="{59323309-E5A3-4CB8-AD49-EF5E8C72C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266">
              <a:extLst>
                <a:ext uri="{FF2B5EF4-FFF2-40B4-BE49-F238E27FC236}">
                  <a16:creationId xmlns:a16="http://schemas.microsoft.com/office/drawing/2014/main" id="{953DF425-C982-4026-BBC8-B9C8AD31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267">
              <a:extLst>
                <a:ext uri="{FF2B5EF4-FFF2-40B4-BE49-F238E27FC236}">
                  <a16:creationId xmlns:a16="http://schemas.microsoft.com/office/drawing/2014/main" id="{57BBE6A2-C3D0-49E9-B683-67D194C91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268">
              <a:extLst>
                <a:ext uri="{FF2B5EF4-FFF2-40B4-BE49-F238E27FC236}">
                  <a16:creationId xmlns:a16="http://schemas.microsoft.com/office/drawing/2014/main" id="{DD0E7EF5-0C4E-4284-AB61-7D340670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269">
              <a:extLst>
                <a:ext uri="{FF2B5EF4-FFF2-40B4-BE49-F238E27FC236}">
                  <a16:creationId xmlns:a16="http://schemas.microsoft.com/office/drawing/2014/main" id="{57694D29-72CC-46CC-8939-C44A42B71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270">
              <a:extLst>
                <a:ext uri="{FF2B5EF4-FFF2-40B4-BE49-F238E27FC236}">
                  <a16:creationId xmlns:a16="http://schemas.microsoft.com/office/drawing/2014/main" id="{A1252736-F4AA-428F-B3B9-1E069392A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283">
              <a:extLst>
                <a:ext uri="{FF2B5EF4-FFF2-40B4-BE49-F238E27FC236}">
                  <a16:creationId xmlns:a16="http://schemas.microsoft.com/office/drawing/2014/main" id="{7ABAEABD-5B8C-4468-889D-68302C9A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27">
              <a:extLst>
                <a:ext uri="{FF2B5EF4-FFF2-40B4-BE49-F238E27FC236}">
                  <a16:creationId xmlns:a16="http://schemas.microsoft.com/office/drawing/2014/main" id="{4A56EF06-CD08-4AFA-8142-2DB0D77E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28">
              <a:extLst>
                <a:ext uri="{FF2B5EF4-FFF2-40B4-BE49-F238E27FC236}">
                  <a16:creationId xmlns:a16="http://schemas.microsoft.com/office/drawing/2014/main" id="{BD27536D-7F5D-4391-A097-FF3E41E82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29">
              <a:extLst>
                <a:ext uri="{FF2B5EF4-FFF2-40B4-BE49-F238E27FC236}">
                  <a16:creationId xmlns:a16="http://schemas.microsoft.com/office/drawing/2014/main" id="{1DDA71B3-29FA-4D0D-B797-F93BD2A4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30">
              <a:extLst>
                <a:ext uri="{FF2B5EF4-FFF2-40B4-BE49-F238E27FC236}">
                  <a16:creationId xmlns:a16="http://schemas.microsoft.com/office/drawing/2014/main" id="{7A5C64F1-2ABF-4042-9CF9-65D81ABD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31">
              <a:extLst>
                <a:ext uri="{FF2B5EF4-FFF2-40B4-BE49-F238E27FC236}">
                  <a16:creationId xmlns:a16="http://schemas.microsoft.com/office/drawing/2014/main" id="{82F3BC6E-A754-4113-88A1-6D7432BD9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35">
              <a:extLst>
                <a:ext uri="{FF2B5EF4-FFF2-40B4-BE49-F238E27FC236}">
                  <a16:creationId xmlns:a16="http://schemas.microsoft.com/office/drawing/2014/main" id="{29D1CB9B-B4CE-4985-87A7-C1F854496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40">
              <a:extLst>
                <a:ext uri="{FF2B5EF4-FFF2-40B4-BE49-F238E27FC236}">
                  <a16:creationId xmlns:a16="http://schemas.microsoft.com/office/drawing/2014/main" id="{2A062F8F-19CE-45E0-B96A-BBE44696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47">
              <a:extLst>
                <a:ext uri="{FF2B5EF4-FFF2-40B4-BE49-F238E27FC236}">
                  <a16:creationId xmlns:a16="http://schemas.microsoft.com/office/drawing/2014/main" id="{72C280FD-6E8B-4D4D-A2B1-2FDD1B6A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48">
              <a:extLst>
                <a:ext uri="{FF2B5EF4-FFF2-40B4-BE49-F238E27FC236}">
                  <a16:creationId xmlns:a16="http://schemas.microsoft.com/office/drawing/2014/main" id="{D1D6A58F-B3DE-49E6-AD6F-5C9351B48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49">
              <a:extLst>
                <a:ext uri="{FF2B5EF4-FFF2-40B4-BE49-F238E27FC236}">
                  <a16:creationId xmlns:a16="http://schemas.microsoft.com/office/drawing/2014/main" id="{09F47A7E-55F1-4A7F-985B-E4BDD146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50">
              <a:extLst>
                <a:ext uri="{FF2B5EF4-FFF2-40B4-BE49-F238E27FC236}">
                  <a16:creationId xmlns:a16="http://schemas.microsoft.com/office/drawing/2014/main" id="{139B3C5D-86A3-4237-A820-4864B7ED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51">
              <a:extLst>
                <a:ext uri="{FF2B5EF4-FFF2-40B4-BE49-F238E27FC236}">
                  <a16:creationId xmlns:a16="http://schemas.microsoft.com/office/drawing/2014/main" id="{9AE36D87-0C23-45C3-8EE2-23DC42F6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52">
              <a:extLst>
                <a:ext uri="{FF2B5EF4-FFF2-40B4-BE49-F238E27FC236}">
                  <a16:creationId xmlns:a16="http://schemas.microsoft.com/office/drawing/2014/main" id="{7CCB8063-B520-48CD-A40C-39DB05BE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53">
              <a:extLst>
                <a:ext uri="{FF2B5EF4-FFF2-40B4-BE49-F238E27FC236}">
                  <a16:creationId xmlns:a16="http://schemas.microsoft.com/office/drawing/2014/main" id="{E0ED9CC0-9D5F-4B0B-8ADF-C401C90B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54">
              <a:extLst>
                <a:ext uri="{FF2B5EF4-FFF2-40B4-BE49-F238E27FC236}">
                  <a16:creationId xmlns:a16="http://schemas.microsoft.com/office/drawing/2014/main" id="{1F8FC5A5-4756-46FB-BCE9-801D63AD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55">
              <a:extLst>
                <a:ext uri="{FF2B5EF4-FFF2-40B4-BE49-F238E27FC236}">
                  <a16:creationId xmlns:a16="http://schemas.microsoft.com/office/drawing/2014/main" id="{01E13A64-1FA7-41CE-88EB-316D6A783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56">
              <a:extLst>
                <a:ext uri="{FF2B5EF4-FFF2-40B4-BE49-F238E27FC236}">
                  <a16:creationId xmlns:a16="http://schemas.microsoft.com/office/drawing/2014/main" id="{DD3C36EF-6519-4248-B10D-436B48844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57">
              <a:extLst>
                <a:ext uri="{FF2B5EF4-FFF2-40B4-BE49-F238E27FC236}">
                  <a16:creationId xmlns:a16="http://schemas.microsoft.com/office/drawing/2014/main" id="{225FAB26-AAAA-4D51-8C74-156808A55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58">
              <a:extLst>
                <a:ext uri="{FF2B5EF4-FFF2-40B4-BE49-F238E27FC236}">
                  <a16:creationId xmlns:a16="http://schemas.microsoft.com/office/drawing/2014/main" id="{67558F79-651A-45CC-9AF5-36CBA03C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59">
              <a:extLst>
                <a:ext uri="{FF2B5EF4-FFF2-40B4-BE49-F238E27FC236}">
                  <a16:creationId xmlns:a16="http://schemas.microsoft.com/office/drawing/2014/main" id="{7DCBCAC0-54AD-46B8-B555-1A677EEDC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60">
              <a:extLst>
                <a:ext uri="{FF2B5EF4-FFF2-40B4-BE49-F238E27FC236}">
                  <a16:creationId xmlns:a16="http://schemas.microsoft.com/office/drawing/2014/main" id="{AC423C93-BB7C-4BEE-929A-581A53A57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61">
              <a:extLst>
                <a:ext uri="{FF2B5EF4-FFF2-40B4-BE49-F238E27FC236}">
                  <a16:creationId xmlns:a16="http://schemas.microsoft.com/office/drawing/2014/main" id="{45EB2BC7-2CE4-4D58-B6FF-987B3FC1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62">
              <a:extLst>
                <a:ext uri="{FF2B5EF4-FFF2-40B4-BE49-F238E27FC236}">
                  <a16:creationId xmlns:a16="http://schemas.microsoft.com/office/drawing/2014/main" id="{6B1F451D-6215-49E3-9D9E-D64696511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63">
              <a:extLst>
                <a:ext uri="{FF2B5EF4-FFF2-40B4-BE49-F238E27FC236}">
                  <a16:creationId xmlns:a16="http://schemas.microsoft.com/office/drawing/2014/main" id="{780AAED2-FB11-4EC6-B4D5-CEB725AB8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64">
              <a:extLst>
                <a:ext uri="{FF2B5EF4-FFF2-40B4-BE49-F238E27FC236}">
                  <a16:creationId xmlns:a16="http://schemas.microsoft.com/office/drawing/2014/main" id="{221D3767-7D91-43FF-963A-8F5B55E36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65">
              <a:extLst>
                <a:ext uri="{FF2B5EF4-FFF2-40B4-BE49-F238E27FC236}">
                  <a16:creationId xmlns:a16="http://schemas.microsoft.com/office/drawing/2014/main" id="{E681D38C-70E7-409B-942F-64897E83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66">
              <a:extLst>
                <a:ext uri="{FF2B5EF4-FFF2-40B4-BE49-F238E27FC236}">
                  <a16:creationId xmlns:a16="http://schemas.microsoft.com/office/drawing/2014/main" id="{B3B0826B-9C44-45F5-B7CE-501FD5E0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67">
              <a:extLst>
                <a:ext uri="{FF2B5EF4-FFF2-40B4-BE49-F238E27FC236}">
                  <a16:creationId xmlns:a16="http://schemas.microsoft.com/office/drawing/2014/main" id="{78AF10A8-FE5C-498F-8F58-08D37A52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68">
              <a:extLst>
                <a:ext uri="{FF2B5EF4-FFF2-40B4-BE49-F238E27FC236}">
                  <a16:creationId xmlns:a16="http://schemas.microsoft.com/office/drawing/2014/main" id="{33B507CA-BE45-479D-9461-A94BEB72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69">
              <a:extLst>
                <a:ext uri="{FF2B5EF4-FFF2-40B4-BE49-F238E27FC236}">
                  <a16:creationId xmlns:a16="http://schemas.microsoft.com/office/drawing/2014/main" id="{9A8389F1-112B-4EAA-AEC3-8887F3B6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70">
              <a:extLst>
                <a:ext uri="{FF2B5EF4-FFF2-40B4-BE49-F238E27FC236}">
                  <a16:creationId xmlns:a16="http://schemas.microsoft.com/office/drawing/2014/main" id="{42A86DB3-F12F-49DE-84EB-3B255A294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71">
              <a:extLst>
                <a:ext uri="{FF2B5EF4-FFF2-40B4-BE49-F238E27FC236}">
                  <a16:creationId xmlns:a16="http://schemas.microsoft.com/office/drawing/2014/main" id="{24162A3A-1D2E-469C-91C7-ADDFA858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72">
              <a:extLst>
                <a:ext uri="{FF2B5EF4-FFF2-40B4-BE49-F238E27FC236}">
                  <a16:creationId xmlns:a16="http://schemas.microsoft.com/office/drawing/2014/main" id="{DCDF42E3-163D-469E-BBEB-827115A2B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73">
              <a:extLst>
                <a:ext uri="{FF2B5EF4-FFF2-40B4-BE49-F238E27FC236}">
                  <a16:creationId xmlns:a16="http://schemas.microsoft.com/office/drawing/2014/main" id="{18E07D05-3395-45CA-A5C8-7BF3014D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74">
              <a:extLst>
                <a:ext uri="{FF2B5EF4-FFF2-40B4-BE49-F238E27FC236}">
                  <a16:creationId xmlns:a16="http://schemas.microsoft.com/office/drawing/2014/main" id="{67CB20E5-DAD4-421E-9628-D9DD3012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75">
              <a:extLst>
                <a:ext uri="{FF2B5EF4-FFF2-40B4-BE49-F238E27FC236}">
                  <a16:creationId xmlns:a16="http://schemas.microsoft.com/office/drawing/2014/main" id="{B5172672-9F45-4FEA-8BF6-EFF0CFE5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76">
              <a:extLst>
                <a:ext uri="{FF2B5EF4-FFF2-40B4-BE49-F238E27FC236}">
                  <a16:creationId xmlns:a16="http://schemas.microsoft.com/office/drawing/2014/main" id="{D4401356-8519-4922-AAA4-5F4886DA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77">
              <a:extLst>
                <a:ext uri="{FF2B5EF4-FFF2-40B4-BE49-F238E27FC236}">
                  <a16:creationId xmlns:a16="http://schemas.microsoft.com/office/drawing/2014/main" id="{797C0B98-C27E-4839-ACE5-DA477D5A2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78">
              <a:extLst>
                <a:ext uri="{FF2B5EF4-FFF2-40B4-BE49-F238E27FC236}">
                  <a16:creationId xmlns:a16="http://schemas.microsoft.com/office/drawing/2014/main" id="{8AB77CD0-3860-4F3A-A146-231480BD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79">
              <a:extLst>
                <a:ext uri="{FF2B5EF4-FFF2-40B4-BE49-F238E27FC236}">
                  <a16:creationId xmlns:a16="http://schemas.microsoft.com/office/drawing/2014/main" id="{BF787445-E82D-44FC-A0B2-EBAE56041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80">
              <a:extLst>
                <a:ext uri="{FF2B5EF4-FFF2-40B4-BE49-F238E27FC236}">
                  <a16:creationId xmlns:a16="http://schemas.microsoft.com/office/drawing/2014/main" id="{901DFE41-4E16-49C5-9CA3-C4E33C0F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81">
              <a:extLst>
                <a:ext uri="{FF2B5EF4-FFF2-40B4-BE49-F238E27FC236}">
                  <a16:creationId xmlns:a16="http://schemas.microsoft.com/office/drawing/2014/main" id="{41ABFD29-3B8D-425C-8109-037DAEE50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82">
              <a:extLst>
                <a:ext uri="{FF2B5EF4-FFF2-40B4-BE49-F238E27FC236}">
                  <a16:creationId xmlns:a16="http://schemas.microsoft.com/office/drawing/2014/main" id="{13A6E6BB-AA80-45E1-80D5-86A82317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83">
              <a:extLst>
                <a:ext uri="{FF2B5EF4-FFF2-40B4-BE49-F238E27FC236}">
                  <a16:creationId xmlns:a16="http://schemas.microsoft.com/office/drawing/2014/main" id="{152AC86F-02E1-49C6-9710-4FE819BC0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84">
              <a:extLst>
                <a:ext uri="{FF2B5EF4-FFF2-40B4-BE49-F238E27FC236}">
                  <a16:creationId xmlns:a16="http://schemas.microsoft.com/office/drawing/2014/main" id="{1F92C532-5334-4290-A255-81F17A36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85">
              <a:extLst>
                <a:ext uri="{FF2B5EF4-FFF2-40B4-BE49-F238E27FC236}">
                  <a16:creationId xmlns:a16="http://schemas.microsoft.com/office/drawing/2014/main" id="{0D53E83A-B518-49CD-B97F-70708D784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86">
              <a:extLst>
                <a:ext uri="{FF2B5EF4-FFF2-40B4-BE49-F238E27FC236}">
                  <a16:creationId xmlns:a16="http://schemas.microsoft.com/office/drawing/2014/main" id="{3375B654-3F40-4BD4-B2A4-239F743A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87">
              <a:extLst>
                <a:ext uri="{FF2B5EF4-FFF2-40B4-BE49-F238E27FC236}">
                  <a16:creationId xmlns:a16="http://schemas.microsoft.com/office/drawing/2014/main" id="{240FEE9B-85D2-4805-8051-063D76972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88">
              <a:extLst>
                <a:ext uri="{FF2B5EF4-FFF2-40B4-BE49-F238E27FC236}">
                  <a16:creationId xmlns:a16="http://schemas.microsoft.com/office/drawing/2014/main" id="{E941658C-EC7F-4519-AE4C-FD045F9FD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89">
              <a:extLst>
                <a:ext uri="{FF2B5EF4-FFF2-40B4-BE49-F238E27FC236}">
                  <a16:creationId xmlns:a16="http://schemas.microsoft.com/office/drawing/2014/main" id="{C0BD7469-A42D-43F8-9BB9-794FCC582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90">
              <a:extLst>
                <a:ext uri="{FF2B5EF4-FFF2-40B4-BE49-F238E27FC236}">
                  <a16:creationId xmlns:a16="http://schemas.microsoft.com/office/drawing/2014/main" id="{AE0AA97A-8653-47AC-AF4C-58BC82A6F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391">
              <a:extLst>
                <a:ext uri="{FF2B5EF4-FFF2-40B4-BE49-F238E27FC236}">
                  <a16:creationId xmlns:a16="http://schemas.microsoft.com/office/drawing/2014/main" id="{53D05F47-BC3A-4B86-9153-E791A4BC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392">
              <a:extLst>
                <a:ext uri="{FF2B5EF4-FFF2-40B4-BE49-F238E27FC236}">
                  <a16:creationId xmlns:a16="http://schemas.microsoft.com/office/drawing/2014/main" id="{22695C05-CAE0-43ED-8740-0D00A1561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393">
              <a:extLst>
                <a:ext uri="{FF2B5EF4-FFF2-40B4-BE49-F238E27FC236}">
                  <a16:creationId xmlns:a16="http://schemas.microsoft.com/office/drawing/2014/main" id="{7441E5B4-4072-4679-BCA1-1F502F23F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394">
              <a:extLst>
                <a:ext uri="{FF2B5EF4-FFF2-40B4-BE49-F238E27FC236}">
                  <a16:creationId xmlns:a16="http://schemas.microsoft.com/office/drawing/2014/main" id="{D7EECD00-438B-493B-8611-1F60EE769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395">
              <a:extLst>
                <a:ext uri="{FF2B5EF4-FFF2-40B4-BE49-F238E27FC236}">
                  <a16:creationId xmlns:a16="http://schemas.microsoft.com/office/drawing/2014/main" id="{8C3B3518-415F-49BD-9597-99200859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396">
              <a:extLst>
                <a:ext uri="{FF2B5EF4-FFF2-40B4-BE49-F238E27FC236}">
                  <a16:creationId xmlns:a16="http://schemas.microsoft.com/office/drawing/2014/main" id="{1D21ED91-2F59-447A-8551-58ABBD25D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397">
              <a:extLst>
                <a:ext uri="{FF2B5EF4-FFF2-40B4-BE49-F238E27FC236}">
                  <a16:creationId xmlns:a16="http://schemas.microsoft.com/office/drawing/2014/main" id="{738F11E4-91C9-464A-B66B-374928B8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398">
              <a:extLst>
                <a:ext uri="{FF2B5EF4-FFF2-40B4-BE49-F238E27FC236}">
                  <a16:creationId xmlns:a16="http://schemas.microsoft.com/office/drawing/2014/main" id="{023B1320-675F-4FC7-9D66-0A653CBD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399">
              <a:extLst>
                <a:ext uri="{FF2B5EF4-FFF2-40B4-BE49-F238E27FC236}">
                  <a16:creationId xmlns:a16="http://schemas.microsoft.com/office/drawing/2014/main" id="{4F18169B-1964-4D4D-8E5C-B6C905D3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00">
              <a:extLst>
                <a:ext uri="{FF2B5EF4-FFF2-40B4-BE49-F238E27FC236}">
                  <a16:creationId xmlns:a16="http://schemas.microsoft.com/office/drawing/2014/main" id="{2AC13FF1-DF3A-4E2C-91C2-A7A983D7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01">
              <a:extLst>
                <a:ext uri="{FF2B5EF4-FFF2-40B4-BE49-F238E27FC236}">
                  <a16:creationId xmlns:a16="http://schemas.microsoft.com/office/drawing/2014/main" id="{3EFB6768-0A98-46EB-AD00-26AF1EF7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02">
              <a:extLst>
                <a:ext uri="{FF2B5EF4-FFF2-40B4-BE49-F238E27FC236}">
                  <a16:creationId xmlns:a16="http://schemas.microsoft.com/office/drawing/2014/main" id="{CC4659A2-8E88-411A-8DCB-781C9289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03">
              <a:extLst>
                <a:ext uri="{FF2B5EF4-FFF2-40B4-BE49-F238E27FC236}">
                  <a16:creationId xmlns:a16="http://schemas.microsoft.com/office/drawing/2014/main" id="{89E1B690-2748-4700-A384-C49E1070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04">
              <a:extLst>
                <a:ext uri="{FF2B5EF4-FFF2-40B4-BE49-F238E27FC236}">
                  <a16:creationId xmlns:a16="http://schemas.microsoft.com/office/drawing/2014/main" id="{4ED2D487-0AEB-4876-B213-D9E07BB6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05">
              <a:extLst>
                <a:ext uri="{FF2B5EF4-FFF2-40B4-BE49-F238E27FC236}">
                  <a16:creationId xmlns:a16="http://schemas.microsoft.com/office/drawing/2014/main" id="{6F48730A-C511-4F2A-B9BC-48481BD2B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07">
              <a:extLst>
                <a:ext uri="{FF2B5EF4-FFF2-40B4-BE49-F238E27FC236}">
                  <a16:creationId xmlns:a16="http://schemas.microsoft.com/office/drawing/2014/main" id="{4EEDDFA8-FC37-426A-B1DA-62403591B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08">
              <a:extLst>
                <a:ext uri="{FF2B5EF4-FFF2-40B4-BE49-F238E27FC236}">
                  <a16:creationId xmlns:a16="http://schemas.microsoft.com/office/drawing/2014/main" id="{EC1A7739-A220-4459-B1C5-4BBBA0699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09">
              <a:extLst>
                <a:ext uri="{FF2B5EF4-FFF2-40B4-BE49-F238E27FC236}">
                  <a16:creationId xmlns:a16="http://schemas.microsoft.com/office/drawing/2014/main" id="{8FC6EEF5-3DD1-4868-8627-1AFDA5233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10">
              <a:extLst>
                <a:ext uri="{FF2B5EF4-FFF2-40B4-BE49-F238E27FC236}">
                  <a16:creationId xmlns:a16="http://schemas.microsoft.com/office/drawing/2014/main" id="{C1ECE17A-EC47-4472-847C-DC89521F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11">
              <a:extLst>
                <a:ext uri="{FF2B5EF4-FFF2-40B4-BE49-F238E27FC236}">
                  <a16:creationId xmlns:a16="http://schemas.microsoft.com/office/drawing/2014/main" id="{178BE059-3C94-487F-BCB2-9D7ED1747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12">
              <a:extLst>
                <a:ext uri="{FF2B5EF4-FFF2-40B4-BE49-F238E27FC236}">
                  <a16:creationId xmlns:a16="http://schemas.microsoft.com/office/drawing/2014/main" id="{1AB3C241-2D34-4303-AE38-84380D537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13">
              <a:extLst>
                <a:ext uri="{FF2B5EF4-FFF2-40B4-BE49-F238E27FC236}">
                  <a16:creationId xmlns:a16="http://schemas.microsoft.com/office/drawing/2014/main" id="{53FD46E3-C1C3-4021-A89A-300AE6353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14">
              <a:extLst>
                <a:ext uri="{FF2B5EF4-FFF2-40B4-BE49-F238E27FC236}">
                  <a16:creationId xmlns:a16="http://schemas.microsoft.com/office/drawing/2014/main" id="{BF632FA0-0AE0-47A5-936F-C8037D90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15">
              <a:extLst>
                <a:ext uri="{FF2B5EF4-FFF2-40B4-BE49-F238E27FC236}">
                  <a16:creationId xmlns:a16="http://schemas.microsoft.com/office/drawing/2014/main" id="{E541EACB-6CB3-48C3-8D70-B21515E6D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16">
              <a:extLst>
                <a:ext uri="{FF2B5EF4-FFF2-40B4-BE49-F238E27FC236}">
                  <a16:creationId xmlns:a16="http://schemas.microsoft.com/office/drawing/2014/main" id="{978E1418-59BD-4C02-90F8-814E63DD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17">
              <a:extLst>
                <a:ext uri="{FF2B5EF4-FFF2-40B4-BE49-F238E27FC236}">
                  <a16:creationId xmlns:a16="http://schemas.microsoft.com/office/drawing/2014/main" id="{A1055868-803B-4D3F-82DD-EA42EAD6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18">
              <a:extLst>
                <a:ext uri="{FF2B5EF4-FFF2-40B4-BE49-F238E27FC236}">
                  <a16:creationId xmlns:a16="http://schemas.microsoft.com/office/drawing/2014/main" id="{52184FBD-65B0-46C3-9869-047483F06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19">
              <a:extLst>
                <a:ext uri="{FF2B5EF4-FFF2-40B4-BE49-F238E27FC236}">
                  <a16:creationId xmlns:a16="http://schemas.microsoft.com/office/drawing/2014/main" id="{CB9CB48E-8C54-4691-8243-09661E6E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20">
              <a:extLst>
                <a:ext uri="{FF2B5EF4-FFF2-40B4-BE49-F238E27FC236}">
                  <a16:creationId xmlns:a16="http://schemas.microsoft.com/office/drawing/2014/main" id="{FB5FCAA3-E431-4342-ACA9-93C44F3C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21">
              <a:extLst>
                <a:ext uri="{FF2B5EF4-FFF2-40B4-BE49-F238E27FC236}">
                  <a16:creationId xmlns:a16="http://schemas.microsoft.com/office/drawing/2014/main" id="{4FDB1A97-36E0-49CE-AD28-87E7CCB4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22">
              <a:extLst>
                <a:ext uri="{FF2B5EF4-FFF2-40B4-BE49-F238E27FC236}">
                  <a16:creationId xmlns:a16="http://schemas.microsoft.com/office/drawing/2014/main" id="{E414DC77-7A80-4CDF-B176-4A0C77BA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23">
              <a:extLst>
                <a:ext uri="{FF2B5EF4-FFF2-40B4-BE49-F238E27FC236}">
                  <a16:creationId xmlns:a16="http://schemas.microsoft.com/office/drawing/2014/main" id="{FEB42A5E-3176-4797-9B8D-D9CFB5379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24">
              <a:extLst>
                <a:ext uri="{FF2B5EF4-FFF2-40B4-BE49-F238E27FC236}">
                  <a16:creationId xmlns:a16="http://schemas.microsoft.com/office/drawing/2014/main" id="{992C2691-808B-4BA0-8067-C7FF71322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25">
              <a:extLst>
                <a:ext uri="{FF2B5EF4-FFF2-40B4-BE49-F238E27FC236}">
                  <a16:creationId xmlns:a16="http://schemas.microsoft.com/office/drawing/2014/main" id="{7DC4267C-8970-4F66-B4DA-1483762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26">
              <a:extLst>
                <a:ext uri="{FF2B5EF4-FFF2-40B4-BE49-F238E27FC236}">
                  <a16:creationId xmlns:a16="http://schemas.microsoft.com/office/drawing/2014/main" id="{B0466846-6B5D-4050-BBDA-87A62ABA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27">
              <a:extLst>
                <a:ext uri="{FF2B5EF4-FFF2-40B4-BE49-F238E27FC236}">
                  <a16:creationId xmlns:a16="http://schemas.microsoft.com/office/drawing/2014/main" id="{222F5137-1771-4440-AC89-D860BD88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28">
              <a:extLst>
                <a:ext uri="{FF2B5EF4-FFF2-40B4-BE49-F238E27FC236}">
                  <a16:creationId xmlns:a16="http://schemas.microsoft.com/office/drawing/2014/main" id="{F8612E67-D98B-4393-A36F-67027101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29">
              <a:extLst>
                <a:ext uri="{FF2B5EF4-FFF2-40B4-BE49-F238E27FC236}">
                  <a16:creationId xmlns:a16="http://schemas.microsoft.com/office/drawing/2014/main" id="{43C96D5B-ED4B-45CA-B7F5-57C1A2A4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30">
              <a:extLst>
                <a:ext uri="{FF2B5EF4-FFF2-40B4-BE49-F238E27FC236}">
                  <a16:creationId xmlns:a16="http://schemas.microsoft.com/office/drawing/2014/main" id="{71258341-42C7-4645-AF89-12B87657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31">
              <a:extLst>
                <a:ext uri="{FF2B5EF4-FFF2-40B4-BE49-F238E27FC236}">
                  <a16:creationId xmlns:a16="http://schemas.microsoft.com/office/drawing/2014/main" id="{40FC8F8B-AB81-466E-9FB0-A5900BCAD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32">
              <a:extLst>
                <a:ext uri="{FF2B5EF4-FFF2-40B4-BE49-F238E27FC236}">
                  <a16:creationId xmlns:a16="http://schemas.microsoft.com/office/drawing/2014/main" id="{4465FED0-E588-44C6-A8A4-720E2D24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33">
              <a:extLst>
                <a:ext uri="{FF2B5EF4-FFF2-40B4-BE49-F238E27FC236}">
                  <a16:creationId xmlns:a16="http://schemas.microsoft.com/office/drawing/2014/main" id="{A7140426-D18D-4790-849B-C0390D4F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34">
              <a:extLst>
                <a:ext uri="{FF2B5EF4-FFF2-40B4-BE49-F238E27FC236}">
                  <a16:creationId xmlns:a16="http://schemas.microsoft.com/office/drawing/2014/main" id="{48AD96D5-C433-41C1-A3B5-BA911B6FC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35">
              <a:extLst>
                <a:ext uri="{FF2B5EF4-FFF2-40B4-BE49-F238E27FC236}">
                  <a16:creationId xmlns:a16="http://schemas.microsoft.com/office/drawing/2014/main" id="{C9CAD628-4B5F-4CEB-BC2D-6BFDBE626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36">
              <a:extLst>
                <a:ext uri="{FF2B5EF4-FFF2-40B4-BE49-F238E27FC236}">
                  <a16:creationId xmlns:a16="http://schemas.microsoft.com/office/drawing/2014/main" id="{A3AD193F-22BC-412B-A71B-1D5FC45AE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37">
              <a:extLst>
                <a:ext uri="{FF2B5EF4-FFF2-40B4-BE49-F238E27FC236}">
                  <a16:creationId xmlns:a16="http://schemas.microsoft.com/office/drawing/2014/main" id="{7FAC822E-DA1A-4E86-92B5-8B1315A1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38">
              <a:extLst>
                <a:ext uri="{FF2B5EF4-FFF2-40B4-BE49-F238E27FC236}">
                  <a16:creationId xmlns:a16="http://schemas.microsoft.com/office/drawing/2014/main" id="{2F79AEA9-2C22-4032-BDA4-16F168AE8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39">
              <a:extLst>
                <a:ext uri="{FF2B5EF4-FFF2-40B4-BE49-F238E27FC236}">
                  <a16:creationId xmlns:a16="http://schemas.microsoft.com/office/drawing/2014/main" id="{AD2044A2-7449-469C-BB5F-FF240F0D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40">
              <a:extLst>
                <a:ext uri="{FF2B5EF4-FFF2-40B4-BE49-F238E27FC236}">
                  <a16:creationId xmlns:a16="http://schemas.microsoft.com/office/drawing/2014/main" id="{1C648A3F-BBD0-48F1-9E43-7046B753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41">
              <a:extLst>
                <a:ext uri="{FF2B5EF4-FFF2-40B4-BE49-F238E27FC236}">
                  <a16:creationId xmlns:a16="http://schemas.microsoft.com/office/drawing/2014/main" id="{3FFC4E97-53D4-4F8E-9991-78FD27962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42">
              <a:extLst>
                <a:ext uri="{FF2B5EF4-FFF2-40B4-BE49-F238E27FC236}">
                  <a16:creationId xmlns:a16="http://schemas.microsoft.com/office/drawing/2014/main" id="{EDC77548-E1CC-482A-BD89-6BEF0ED3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43">
              <a:extLst>
                <a:ext uri="{FF2B5EF4-FFF2-40B4-BE49-F238E27FC236}">
                  <a16:creationId xmlns:a16="http://schemas.microsoft.com/office/drawing/2014/main" id="{FD37BD0C-B939-4488-87E1-ABD46FBA1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44">
              <a:extLst>
                <a:ext uri="{FF2B5EF4-FFF2-40B4-BE49-F238E27FC236}">
                  <a16:creationId xmlns:a16="http://schemas.microsoft.com/office/drawing/2014/main" id="{26C6F564-28D8-4343-A2AB-B68BB8B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45">
              <a:extLst>
                <a:ext uri="{FF2B5EF4-FFF2-40B4-BE49-F238E27FC236}">
                  <a16:creationId xmlns:a16="http://schemas.microsoft.com/office/drawing/2014/main" id="{9E944630-A8C6-49C9-A81C-DA1402EEA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46">
              <a:extLst>
                <a:ext uri="{FF2B5EF4-FFF2-40B4-BE49-F238E27FC236}">
                  <a16:creationId xmlns:a16="http://schemas.microsoft.com/office/drawing/2014/main" id="{77A2E041-0D2A-43DE-8525-F25418A4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47">
              <a:extLst>
                <a:ext uri="{FF2B5EF4-FFF2-40B4-BE49-F238E27FC236}">
                  <a16:creationId xmlns:a16="http://schemas.microsoft.com/office/drawing/2014/main" id="{40F58A47-CDC7-4E77-8D99-B39FFA1C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48">
              <a:extLst>
                <a:ext uri="{FF2B5EF4-FFF2-40B4-BE49-F238E27FC236}">
                  <a16:creationId xmlns:a16="http://schemas.microsoft.com/office/drawing/2014/main" id="{C1E62316-CEC1-4617-9CB9-3BE0FE58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49">
              <a:extLst>
                <a:ext uri="{FF2B5EF4-FFF2-40B4-BE49-F238E27FC236}">
                  <a16:creationId xmlns:a16="http://schemas.microsoft.com/office/drawing/2014/main" id="{EE84847A-B6FE-4A6F-845B-4711789D6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50">
              <a:extLst>
                <a:ext uri="{FF2B5EF4-FFF2-40B4-BE49-F238E27FC236}">
                  <a16:creationId xmlns:a16="http://schemas.microsoft.com/office/drawing/2014/main" id="{B8E8AFF7-83CB-4B39-AC40-AF0A6808F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51">
              <a:extLst>
                <a:ext uri="{FF2B5EF4-FFF2-40B4-BE49-F238E27FC236}">
                  <a16:creationId xmlns:a16="http://schemas.microsoft.com/office/drawing/2014/main" id="{C7FD7C7F-9785-4F2F-932B-E92C7DDDC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52">
              <a:extLst>
                <a:ext uri="{FF2B5EF4-FFF2-40B4-BE49-F238E27FC236}">
                  <a16:creationId xmlns:a16="http://schemas.microsoft.com/office/drawing/2014/main" id="{D44CC4A4-E456-4128-8077-FDF711382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53">
              <a:extLst>
                <a:ext uri="{FF2B5EF4-FFF2-40B4-BE49-F238E27FC236}">
                  <a16:creationId xmlns:a16="http://schemas.microsoft.com/office/drawing/2014/main" id="{656C980B-DF5E-4EF3-8403-1B4334A40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54">
              <a:extLst>
                <a:ext uri="{FF2B5EF4-FFF2-40B4-BE49-F238E27FC236}">
                  <a16:creationId xmlns:a16="http://schemas.microsoft.com/office/drawing/2014/main" id="{7776E782-36FF-41EE-8CD2-39F7C3A07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55">
              <a:extLst>
                <a:ext uri="{FF2B5EF4-FFF2-40B4-BE49-F238E27FC236}">
                  <a16:creationId xmlns:a16="http://schemas.microsoft.com/office/drawing/2014/main" id="{0C134B38-86EE-46F8-8F6E-088810D3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56">
              <a:extLst>
                <a:ext uri="{FF2B5EF4-FFF2-40B4-BE49-F238E27FC236}">
                  <a16:creationId xmlns:a16="http://schemas.microsoft.com/office/drawing/2014/main" id="{F893A8A5-D458-4AD2-A462-5D72C6274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57">
              <a:extLst>
                <a:ext uri="{FF2B5EF4-FFF2-40B4-BE49-F238E27FC236}">
                  <a16:creationId xmlns:a16="http://schemas.microsoft.com/office/drawing/2014/main" id="{1AB1E326-3C7D-4550-B2FD-87A21455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58">
              <a:extLst>
                <a:ext uri="{FF2B5EF4-FFF2-40B4-BE49-F238E27FC236}">
                  <a16:creationId xmlns:a16="http://schemas.microsoft.com/office/drawing/2014/main" id="{7A74AD96-D83A-402E-961E-4B598C914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59">
              <a:extLst>
                <a:ext uri="{FF2B5EF4-FFF2-40B4-BE49-F238E27FC236}">
                  <a16:creationId xmlns:a16="http://schemas.microsoft.com/office/drawing/2014/main" id="{44B67ABC-C98F-41ED-98E1-103E4461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60">
              <a:extLst>
                <a:ext uri="{FF2B5EF4-FFF2-40B4-BE49-F238E27FC236}">
                  <a16:creationId xmlns:a16="http://schemas.microsoft.com/office/drawing/2014/main" id="{53BC70E5-CBCB-4D1E-B53B-9FAE64D5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61">
              <a:extLst>
                <a:ext uri="{FF2B5EF4-FFF2-40B4-BE49-F238E27FC236}">
                  <a16:creationId xmlns:a16="http://schemas.microsoft.com/office/drawing/2014/main" id="{22A9255F-CA28-4FDB-81B5-4699A360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62">
              <a:extLst>
                <a:ext uri="{FF2B5EF4-FFF2-40B4-BE49-F238E27FC236}">
                  <a16:creationId xmlns:a16="http://schemas.microsoft.com/office/drawing/2014/main" id="{2D878F30-BA5C-4FE3-A7BB-D1D39793B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63">
              <a:extLst>
                <a:ext uri="{FF2B5EF4-FFF2-40B4-BE49-F238E27FC236}">
                  <a16:creationId xmlns:a16="http://schemas.microsoft.com/office/drawing/2014/main" id="{CC3E8CE8-B155-4E22-9DEE-E651416B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64">
              <a:extLst>
                <a:ext uri="{FF2B5EF4-FFF2-40B4-BE49-F238E27FC236}">
                  <a16:creationId xmlns:a16="http://schemas.microsoft.com/office/drawing/2014/main" id="{1864AB9A-A234-45FD-8991-90959E3D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65">
              <a:extLst>
                <a:ext uri="{FF2B5EF4-FFF2-40B4-BE49-F238E27FC236}">
                  <a16:creationId xmlns:a16="http://schemas.microsoft.com/office/drawing/2014/main" id="{1FC664B6-71A4-4017-B3C3-9DCC7CFE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66">
              <a:extLst>
                <a:ext uri="{FF2B5EF4-FFF2-40B4-BE49-F238E27FC236}">
                  <a16:creationId xmlns:a16="http://schemas.microsoft.com/office/drawing/2014/main" id="{F50C2C99-2902-4463-8589-86AB616E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67">
              <a:extLst>
                <a:ext uri="{FF2B5EF4-FFF2-40B4-BE49-F238E27FC236}">
                  <a16:creationId xmlns:a16="http://schemas.microsoft.com/office/drawing/2014/main" id="{4601E492-3873-4A3A-9307-C02F9716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68">
              <a:extLst>
                <a:ext uri="{FF2B5EF4-FFF2-40B4-BE49-F238E27FC236}">
                  <a16:creationId xmlns:a16="http://schemas.microsoft.com/office/drawing/2014/main" id="{6088050C-65EE-4DFE-86AB-AF25474A0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69">
              <a:extLst>
                <a:ext uri="{FF2B5EF4-FFF2-40B4-BE49-F238E27FC236}">
                  <a16:creationId xmlns:a16="http://schemas.microsoft.com/office/drawing/2014/main" id="{17554145-65CA-4283-99AE-DB71BC40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70">
              <a:extLst>
                <a:ext uri="{FF2B5EF4-FFF2-40B4-BE49-F238E27FC236}">
                  <a16:creationId xmlns:a16="http://schemas.microsoft.com/office/drawing/2014/main" id="{4FD6801E-7791-430F-9314-3E8B3074D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71">
              <a:extLst>
                <a:ext uri="{FF2B5EF4-FFF2-40B4-BE49-F238E27FC236}">
                  <a16:creationId xmlns:a16="http://schemas.microsoft.com/office/drawing/2014/main" id="{DC3D9EBB-FA6C-4C88-B18B-431AFC23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72">
              <a:extLst>
                <a:ext uri="{FF2B5EF4-FFF2-40B4-BE49-F238E27FC236}">
                  <a16:creationId xmlns:a16="http://schemas.microsoft.com/office/drawing/2014/main" id="{5F4F2D6F-30A3-4C96-B48D-B44FC927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73">
              <a:extLst>
                <a:ext uri="{FF2B5EF4-FFF2-40B4-BE49-F238E27FC236}">
                  <a16:creationId xmlns:a16="http://schemas.microsoft.com/office/drawing/2014/main" id="{A56F6B45-CF1E-4450-9B64-21F678E5B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74">
              <a:extLst>
                <a:ext uri="{FF2B5EF4-FFF2-40B4-BE49-F238E27FC236}">
                  <a16:creationId xmlns:a16="http://schemas.microsoft.com/office/drawing/2014/main" id="{50A0F6DB-C140-487B-A2E0-D10724DC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75">
              <a:extLst>
                <a:ext uri="{FF2B5EF4-FFF2-40B4-BE49-F238E27FC236}">
                  <a16:creationId xmlns:a16="http://schemas.microsoft.com/office/drawing/2014/main" id="{A502DE80-E91A-40FF-918B-FC8BA380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76">
              <a:extLst>
                <a:ext uri="{FF2B5EF4-FFF2-40B4-BE49-F238E27FC236}">
                  <a16:creationId xmlns:a16="http://schemas.microsoft.com/office/drawing/2014/main" id="{06BE95F6-05DC-4AA6-B47E-5794348A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77">
              <a:extLst>
                <a:ext uri="{FF2B5EF4-FFF2-40B4-BE49-F238E27FC236}">
                  <a16:creationId xmlns:a16="http://schemas.microsoft.com/office/drawing/2014/main" id="{4F3664FF-8673-4ECA-BE66-1DCDE891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78">
              <a:extLst>
                <a:ext uri="{FF2B5EF4-FFF2-40B4-BE49-F238E27FC236}">
                  <a16:creationId xmlns:a16="http://schemas.microsoft.com/office/drawing/2014/main" id="{867F4349-59D8-43F3-8D8D-6CC9774E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79">
              <a:extLst>
                <a:ext uri="{FF2B5EF4-FFF2-40B4-BE49-F238E27FC236}">
                  <a16:creationId xmlns:a16="http://schemas.microsoft.com/office/drawing/2014/main" id="{C7CD9F9E-EB37-4551-8D3A-52D86C708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80">
              <a:extLst>
                <a:ext uri="{FF2B5EF4-FFF2-40B4-BE49-F238E27FC236}">
                  <a16:creationId xmlns:a16="http://schemas.microsoft.com/office/drawing/2014/main" id="{012E457F-E995-406F-800A-7539F4F6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81">
              <a:extLst>
                <a:ext uri="{FF2B5EF4-FFF2-40B4-BE49-F238E27FC236}">
                  <a16:creationId xmlns:a16="http://schemas.microsoft.com/office/drawing/2014/main" id="{FCBCA6D8-D7EB-4F01-B0C6-AA5DF979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82">
              <a:extLst>
                <a:ext uri="{FF2B5EF4-FFF2-40B4-BE49-F238E27FC236}">
                  <a16:creationId xmlns:a16="http://schemas.microsoft.com/office/drawing/2014/main" id="{AC3953FE-9DDD-4CBD-A36E-985D2C7C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83">
              <a:extLst>
                <a:ext uri="{FF2B5EF4-FFF2-40B4-BE49-F238E27FC236}">
                  <a16:creationId xmlns:a16="http://schemas.microsoft.com/office/drawing/2014/main" id="{76FE0904-075D-4CA3-A733-667B455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84">
              <a:extLst>
                <a:ext uri="{FF2B5EF4-FFF2-40B4-BE49-F238E27FC236}">
                  <a16:creationId xmlns:a16="http://schemas.microsoft.com/office/drawing/2014/main" id="{13E223D9-B312-4108-9878-8394BEA7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85">
              <a:extLst>
                <a:ext uri="{FF2B5EF4-FFF2-40B4-BE49-F238E27FC236}">
                  <a16:creationId xmlns:a16="http://schemas.microsoft.com/office/drawing/2014/main" id="{ED5E3C38-076E-499B-AF7A-C25C6B38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86">
              <a:extLst>
                <a:ext uri="{FF2B5EF4-FFF2-40B4-BE49-F238E27FC236}">
                  <a16:creationId xmlns:a16="http://schemas.microsoft.com/office/drawing/2014/main" id="{10740821-0632-4F81-9134-F71477F3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87">
              <a:extLst>
                <a:ext uri="{FF2B5EF4-FFF2-40B4-BE49-F238E27FC236}">
                  <a16:creationId xmlns:a16="http://schemas.microsoft.com/office/drawing/2014/main" id="{67A5D60B-F0BC-4B9A-B64A-1105116E6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88">
              <a:extLst>
                <a:ext uri="{FF2B5EF4-FFF2-40B4-BE49-F238E27FC236}">
                  <a16:creationId xmlns:a16="http://schemas.microsoft.com/office/drawing/2014/main" id="{B703C5C1-6B0F-43C1-8D54-9C6958C2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89">
              <a:extLst>
                <a:ext uri="{FF2B5EF4-FFF2-40B4-BE49-F238E27FC236}">
                  <a16:creationId xmlns:a16="http://schemas.microsoft.com/office/drawing/2014/main" id="{3CB0B8B3-F407-468C-9EFE-A3D0167D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90">
              <a:extLst>
                <a:ext uri="{FF2B5EF4-FFF2-40B4-BE49-F238E27FC236}">
                  <a16:creationId xmlns:a16="http://schemas.microsoft.com/office/drawing/2014/main" id="{E30BAB97-394A-477F-B568-1475F52D7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491">
              <a:extLst>
                <a:ext uri="{FF2B5EF4-FFF2-40B4-BE49-F238E27FC236}">
                  <a16:creationId xmlns:a16="http://schemas.microsoft.com/office/drawing/2014/main" id="{8C42D887-ED58-4ADC-AF14-63BB4B0D1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492">
              <a:extLst>
                <a:ext uri="{FF2B5EF4-FFF2-40B4-BE49-F238E27FC236}">
                  <a16:creationId xmlns:a16="http://schemas.microsoft.com/office/drawing/2014/main" id="{E6CFFBF6-665E-4C6F-91BC-689A4F89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493">
              <a:extLst>
                <a:ext uri="{FF2B5EF4-FFF2-40B4-BE49-F238E27FC236}">
                  <a16:creationId xmlns:a16="http://schemas.microsoft.com/office/drawing/2014/main" id="{C8E05EAD-F117-48FC-B52F-401B35F7C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494">
              <a:extLst>
                <a:ext uri="{FF2B5EF4-FFF2-40B4-BE49-F238E27FC236}">
                  <a16:creationId xmlns:a16="http://schemas.microsoft.com/office/drawing/2014/main" id="{14F5D19C-CBE1-4D92-8925-77C62DAD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495">
              <a:extLst>
                <a:ext uri="{FF2B5EF4-FFF2-40B4-BE49-F238E27FC236}">
                  <a16:creationId xmlns:a16="http://schemas.microsoft.com/office/drawing/2014/main" id="{73752172-711E-4D82-BE45-5A6F0D9C1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496">
              <a:extLst>
                <a:ext uri="{FF2B5EF4-FFF2-40B4-BE49-F238E27FC236}">
                  <a16:creationId xmlns:a16="http://schemas.microsoft.com/office/drawing/2014/main" id="{27C627FB-DA90-4A1A-966E-6938B04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497">
              <a:extLst>
                <a:ext uri="{FF2B5EF4-FFF2-40B4-BE49-F238E27FC236}">
                  <a16:creationId xmlns:a16="http://schemas.microsoft.com/office/drawing/2014/main" id="{D3E29DEF-95B7-400E-A15A-6CAF35D21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498">
              <a:extLst>
                <a:ext uri="{FF2B5EF4-FFF2-40B4-BE49-F238E27FC236}">
                  <a16:creationId xmlns:a16="http://schemas.microsoft.com/office/drawing/2014/main" id="{7FF27711-1D55-4F85-BFE9-7F7180933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499">
              <a:extLst>
                <a:ext uri="{FF2B5EF4-FFF2-40B4-BE49-F238E27FC236}">
                  <a16:creationId xmlns:a16="http://schemas.microsoft.com/office/drawing/2014/main" id="{1DDFD657-9613-4749-A4CF-D52DD07B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00">
              <a:extLst>
                <a:ext uri="{FF2B5EF4-FFF2-40B4-BE49-F238E27FC236}">
                  <a16:creationId xmlns:a16="http://schemas.microsoft.com/office/drawing/2014/main" id="{98BB45D1-4F3C-4F4D-8B7B-D5E3BA7F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01">
              <a:extLst>
                <a:ext uri="{FF2B5EF4-FFF2-40B4-BE49-F238E27FC236}">
                  <a16:creationId xmlns:a16="http://schemas.microsoft.com/office/drawing/2014/main" id="{4B224ABE-7E07-4437-8FAA-759CA3B67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02">
              <a:extLst>
                <a:ext uri="{FF2B5EF4-FFF2-40B4-BE49-F238E27FC236}">
                  <a16:creationId xmlns:a16="http://schemas.microsoft.com/office/drawing/2014/main" id="{00D2497B-40DC-4BFE-A3D8-4E706F29C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03">
              <a:extLst>
                <a:ext uri="{FF2B5EF4-FFF2-40B4-BE49-F238E27FC236}">
                  <a16:creationId xmlns:a16="http://schemas.microsoft.com/office/drawing/2014/main" id="{9019DC3C-8B29-4C7F-BC41-1D6AEBC32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04">
              <a:extLst>
                <a:ext uri="{FF2B5EF4-FFF2-40B4-BE49-F238E27FC236}">
                  <a16:creationId xmlns:a16="http://schemas.microsoft.com/office/drawing/2014/main" id="{FBC1BB57-D85A-4EB5-A145-A38EA189F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05">
              <a:extLst>
                <a:ext uri="{FF2B5EF4-FFF2-40B4-BE49-F238E27FC236}">
                  <a16:creationId xmlns:a16="http://schemas.microsoft.com/office/drawing/2014/main" id="{2B2DA25D-520F-49A7-8503-F944909D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06">
              <a:extLst>
                <a:ext uri="{FF2B5EF4-FFF2-40B4-BE49-F238E27FC236}">
                  <a16:creationId xmlns:a16="http://schemas.microsoft.com/office/drawing/2014/main" id="{3F28CB38-B619-4B86-81A5-72AD5BBA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07">
              <a:extLst>
                <a:ext uri="{FF2B5EF4-FFF2-40B4-BE49-F238E27FC236}">
                  <a16:creationId xmlns:a16="http://schemas.microsoft.com/office/drawing/2014/main" id="{9C098F5A-452A-4503-8CE8-148D69252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08">
              <a:extLst>
                <a:ext uri="{FF2B5EF4-FFF2-40B4-BE49-F238E27FC236}">
                  <a16:creationId xmlns:a16="http://schemas.microsoft.com/office/drawing/2014/main" id="{BD3F90FE-4A9A-40F7-911E-DA5943E8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09">
              <a:extLst>
                <a:ext uri="{FF2B5EF4-FFF2-40B4-BE49-F238E27FC236}">
                  <a16:creationId xmlns:a16="http://schemas.microsoft.com/office/drawing/2014/main" id="{DB91C08B-CE48-4B44-A963-EF1EC5D1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10">
              <a:extLst>
                <a:ext uri="{FF2B5EF4-FFF2-40B4-BE49-F238E27FC236}">
                  <a16:creationId xmlns:a16="http://schemas.microsoft.com/office/drawing/2014/main" id="{F3FD7781-5818-42B1-9084-43542BCB5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11">
              <a:extLst>
                <a:ext uri="{FF2B5EF4-FFF2-40B4-BE49-F238E27FC236}">
                  <a16:creationId xmlns:a16="http://schemas.microsoft.com/office/drawing/2014/main" id="{11A5359A-A1FA-4123-8495-989221DFA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12">
              <a:extLst>
                <a:ext uri="{FF2B5EF4-FFF2-40B4-BE49-F238E27FC236}">
                  <a16:creationId xmlns:a16="http://schemas.microsoft.com/office/drawing/2014/main" id="{2ACDDD74-0A8A-4C85-8804-951965957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13">
              <a:extLst>
                <a:ext uri="{FF2B5EF4-FFF2-40B4-BE49-F238E27FC236}">
                  <a16:creationId xmlns:a16="http://schemas.microsoft.com/office/drawing/2014/main" id="{B7F76909-D3D8-4678-92B7-B1668523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14">
              <a:extLst>
                <a:ext uri="{FF2B5EF4-FFF2-40B4-BE49-F238E27FC236}">
                  <a16:creationId xmlns:a16="http://schemas.microsoft.com/office/drawing/2014/main" id="{057663C0-A43E-4EE5-8C87-81BA45B3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15">
              <a:extLst>
                <a:ext uri="{FF2B5EF4-FFF2-40B4-BE49-F238E27FC236}">
                  <a16:creationId xmlns:a16="http://schemas.microsoft.com/office/drawing/2014/main" id="{B1A40702-143F-439F-A126-9235EF76D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16">
              <a:extLst>
                <a:ext uri="{FF2B5EF4-FFF2-40B4-BE49-F238E27FC236}">
                  <a16:creationId xmlns:a16="http://schemas.microsoft.com/office/drawing/2014/main" id="{6ED1CD8A-B5D7-4230-9B66-975862F3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17">
              <a:extLst>
                <a:ext uri="{FF2B5EF4-FFF2-40B4-BE49-F238E27FC236}">
                  <a16:creationId xmlns:a16="http://schemas.microsoft.com/office/drawing/2014/main" id="{E9138E95-BD65-4FE4-9A57-5003CAB6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18">
              <a:extLst>
                <a:ext uri="{FF2B5EF4-FFF2-40B4-BE49-F238E27FC236}">
                  <a16:creationId xmlns:a16="http://schemas.microsoft.com/office/drawing/2014/main" id="{33F8CB0C-4A75-49BB-91D9-C5119EFCC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19">
              <a:extLst>
                <a:ext uri="{FF2B5EF4-FFF2-40B4-BE49-F238E27FC236}">
                  <a16:creationId xmlns:a16="http://schemas.microsoft.com/office/drawing/2014/main" id="{0D6496D2-2B29-4C62-BEDC-DF5B64FE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20">
              <a:extLst>
                <a:ext uri="{FF2B5EF4-FFF2-40B4-BE49-F238E27FC236}">
                  <a16:creationId xmlns:a16="http://schemas.microsoft.com/office/drawing/2014/main" id="{7B9D294B-B939-4DD4-9388-A599854A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21">
              <a:extLst>
                <a:ext uri="{FF2B5EF4-FFF2-40B4-BE49-F238E27FC236}">
                  <a16:creationId xmlns:a16="http://schemas.microsoft.com/office/drawing/2014/main" id="{4C9EA09F-1934-43E5-A79F-CA1C228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22">
              <a:extLst>
                <a:ext uri="{FF2B5EF4-FFF2-40B4-BE49-F238E27FC236}">
                  <a16:creationId xmlns:a16="http://schemas.microsoft.com/office/drawing/2014/main" id="{8102EB4D-B174-4228-9C9E-7BEE9A67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23">
              <a:extLst>
                <a:ext uri="{FF2B5EF4-FFF2-40B4-BE49-F238E27FC236}">
                  <a16:creationId xmlns:a16="http://schemas.microsoft.com/office/drawing/2014/main" id="{5EE8F091-9C38-4928-AD5E-7BC14648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24">
              <a:extLst>
                <a:ext uri="{FF2B5EF4-FFF2-40B4-BE49-F238E27FC236}">
                  <a16:creationId xmlns:a16="http://schemas.microsoft.com/office/drawing/2014/main" id="{1BA1BFBE-26A0-4A72-A28A-5D4309E8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25">
              <a:extLst>
                <a:ext uri="{FF2B5EF4-FFF2-40B4-BE49-F238E27FC236}">
                  <a16:creationId xmlns:a16="http://schemas.microsoft.com/office/drawing/2014/main" id="{06EF263A-97BD-499E-9342-5B41B87BB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26">
              <a:extLst>
                <a:ext uri="{FF2B5EF4-FFF2-40B4-BE49-F238E27FC236}">
                  <a16:creationId xmlns:a16="http://schemas.microsoft.com/office/drawing/2014/main" id="{51D4B0C7-0890-402E-98C7-95C8D82C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27">
              <a:extLst>
                <a:ext uri="{FF2B5EF4-FFF2-40B4-BE49-F238E27FC236}">
                  <a16:creationId xmlns:a16="http://schemas.microsoft.com/office/drawing/2014/main" id="{C3B7F123-B870-4B37-A920-BAD55C8F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28">
              <a:extLst>
                <a:ext uri="{FF2B5EF4-FFF2-40B4-BE49-F238E27FC236}">
                  <a16:creationId xmlns:a16="http://schemas.microsoft.com/office/drawing/2014/main" id="{E490B221-3CB9-46FA-AD73-3766C495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29">
              <a:extLst>
                <a:ext uri="{FF2B5EF4-FFF2-40B4-BE49-F238E27FC236}">
                  <a16:creationId xmlns:a16="http://schemas.microsoft.com/office/drawing/2014/main" id="{ED0D5B29-F652-4A7C-869E-B27EED01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30">
              <a:extLst>
                <a:ext uri="{FF2B5EF4-FFF2-40B4-BE49-F238E27FC236}">
                  <a16:creationId xmlns:a16="http://schemas.microsoft.com/office/drawing/2014/main" id="{1FB8DACC-79BF-45B1-AED4-70F4D993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31">
              <a:extLst>
                <a:ext uri="{FF2B5EF4-FFF2-40B4-BE49-F238E27FC236}">
                  <a16:creationId xmlns:a16="http://schemas.microsoft.com/office/drawing/2014/main" id="{7B6361C3-6356-4FF3-9090-E3628204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32">
              <a:extLst>
                <a:ext uri="{FF2B5EF4-FFF2-40B4-BE49-F238E27FC236}">
                  <a16:creationId xmlns:a16="http://schemas.microsoft.com/office/drawing/2014/main" id="{1772BB97-8544-4C5D-A4D8-35349DFDC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33">
              <a:extLst>
                <a:ext uri="{FF2B5EF4-FFF2-40B4-BE49-F238E27FC236}">
                  <a16:creationId xmlns:a16="http://schemas.microsoft.com/office/drawing/2014/main" id="{1DA599AC-49E4-423D-AF03-37B06F40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34">
              <a:extLst>
                <a:ext uri="{FF2B5EF4-FFF2-40B4-BE49-F238E27FC236}">
                  <a16:creationId xmlns:a16="http://schemas.microsoft.com/office/drawing/2014/main" id="{ADEB9C2D-FB8F-4DE8-B940-1A04DBE3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35">
              <a:extLst>
                <a:ext uri="{FF2B5EF4-FFF2-40B4-BE49-F238E27FC236}">
                  <a16:creationId xmlns:a16="http://schemas.microsoft.com/office/drawing/2014/main" id="{AD0B3A67-E4EB-4E7F-96F8-358FA5655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36">
              <a:extLst>
                <a:ext uri="{FF2B5EF4-FFF2-40B4-BE49-F238E27FC236}">
                  <a16:creationId xmlns:a16="http://schemas.microsoft.com/office/drawing/2014/main" id="{5E457E3B-0DBD-4CC5-A678-FE71707E7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37">
              <a:extLst>
                <a:ext uri="{FF2B5EF4-FFF2-40B4-BE49-F238E27FC236}">
                  <a16:creationId xmlns:a16="http://schemas.microsoft.com/office/drawing/2014/main" id="{94DAD806-896A-4D30-9101-6B6083DF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38">
              <a:extLst>
                <a:ext uri="{FF2B5EF4-FFF2-40B4-BE49-F238E27FC236}">
                  <a16:creationId xmlns:a16="http://schemas.microsoft.com/office/drawing/2014/main" id="{6AB50D56-EA4C-4907-AB8F-E3326223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39">
              <a:extLst>
                <a:ext uri="{FF2B5EF4-FFF2-40B4-BE49-F238E27FC236}">
                  <a16:creationId xmlns:a16="http://schemas.microsoft.com/office/drawing/2014/main" id="{471054E7-D879-418D-A4C1-19AB2DAA0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40">
              <a:extLst>
                <a:ext uri="{FF2B5EF4-FFF2-40B4-BE49-F238E27FC236}">
                  <a16:creationId xmlns:a16="http://schemas.microsoft.com/office/drawing/2014/main" id="{DD74823C-3C24-43DF-AD53-5F6FDF00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41">
              <a:extLst>
                <a:ext uri="{FF2B5EF4-FFF2-40B4-BE49-F238E27FC236}">
                  <a16:creationId xmlns:a16="http://schemas.microsoft.com/office/drawing/2014/main" id="{54ACC486-4585-486B-8F7D-1C58038FC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42">
              <a:extLst>
                <a:ext uri="{FF2B5EF4-FFF2-40B4-BE49-F238E27FC236}">
                  <a16:creationId xmlns:a16="http://schemas.microsoft.com/office/drawing/2014/main" id="{5A9D55C0-9624-4E7E-B455-53D4E5B3F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43">
              <a:extLst>
                <a:ext uri="{FF2B5EF4-FFF2-40B4-BE49-F238E27FC236}">
                  <a16:creationId xmlns:a16="http://schemas.microsoft.com/office/drawing/2014/main" id="{97421868-494C-4361-9C37-0661C634C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44">
              <a:extLst>
                <a:ext uri="{FF2B5EF4-FFF2-40B4-BE49-F238E27FC236}">
                  <a16:creationId xmlns:a16="http://schemas.microsoft.com/office/drawing/2014/main" id="{D6BD4607-7D71-4A8E-B371-3E99478F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545">
              <a:extLst>
                <a:ext uri="{FF2B5EF4-FFF2-40B4-BE49-F238E27FC236}">
                  <a16:creationId xmlns:a16="http://schemas.microsoft.com/office/drawing/2014/main" id="{A43CB7C1-2F15-4F0E-BB72-74B02DAC7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546">
              <a:extLst>
                <a:ext uri="{FF2B5EF4-FFF2-40B4-BE49-F238E27FC236}">
                  <a16:creationId xmlns:a16="http://schemas.microsoft.com/office/drawing/2014/main" id="{79C25950-D441-4541-A8D9-4AC8D95B7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547">
              <a:extLst>
                <a:ext uri="{FF2B5EF4-FFF2-40B4-BE49-F238E27FC236}">
                  <a16:creationId xmlns:a16="http://schemas.microsoft.com/office/drawing/2014/main" id="{347C0F32-8A26-4377-9DEA-E8528BA86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548">
              <a:extLst>
                <a:ext uri="{FF2B5EF4-FFF2-40B4-BE49-F238E27FC236}">
                  <a16:creationId xmlns:a16="http://schemas.microsoft.com/office/drawing/2014/main" id="{FE95E14E-E476-4590-83D9-ADFE70CD4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549">
              <a:extLst>
                <a:ext uri="{FF2B5EF4-FFF2-40B4-BE49-F238E27FC236}">
                  <a16:creationId xmlns:a16="http://schemas.microsoft.com/office/drawing/2014/main" id="{0BB96700-53CF-4C9D-8186-53F13258A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550">
              <a:extLst>
                <a:ext uri="{FF2B5EF4-FFF2-40B4-BE49-F238E27FC236}">
                  <a16:creationId xmlns:a16="http://schemas.microsoft.com/office/drawing/2014/main" id="{9087B648-754D-4F08-8876-38432CC62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551">
              <a:extLst>
                <a:ext uri="{FF2B5EF4-FFF2-40B4-BE49-F238E27FC236}">
                  <a16:creationId xmlns:a16="http://schemas.microsoft.com/office/drawing/2014/main" id="{B43B12D0-3374-40BC-8790-E4D8CF16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552">
              <a:extLst>
                <a:ext uri="{FF2B5EF4-FFF2-40B4-BE49-F238E27FC236}">
                  <a16:creationId xmlns:a16="http://schemas.microsoft.com/office/drawing/2014/main" id="{BCAC8347-DE5E-4A79-B14A-B4F59746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553">
              <a:extLst>
                <a:ext uri="{FF2B5EF4-FFF2-40B4-BE49-F238E27FC236}">
                  <a16:creationId xmlns:a16="http://schemas.microsoft.com/office/drawing/2014/main" id="{E3C1DC77-6575-4962-A66B-90C7925E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84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156700" y="700630"/>
            <a:ext cx="845051" cy="898707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0" name="Group 13"/>
          <p:cNvGrpSpPr>
            <a:grpSpLocks noChangeAspect="1"/>
          </p:cNvGrpSpPr>
          <p:nvPr/>
        </p:nvGrpSpPr>
        <p:grpSpPr bwMode="auto">
          <a:xfrm rot="20521541" flipH="1">
            <a:off x="10221305" y="366655"/>
            <a:ext cx="639016" cy="721871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87" name="Picture 4" descr="Tổng hợp 65 từ vựng tiếng Anh về đồ dùng học tập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11506" r="32314" b="24494"/>
          <a:stretch/>
        </p:blipFill>
        <p:spPr bwMode="auto">
          <a:xfrm>
            <a:off x="4798322" y="1579155"/>
            <a:ext cx="2834993" cy="2292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ách-Vở Bài Tập Toán lớp 3 Tập 1 +1bút chì | Citi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6250" r="23438" b="6648"/>
          <a:stretch>
            <a:fillRect/>
          </a:stretch>
        </p:blipFill>
        <p:spPr bwMode="auto">
          <a:xfrm>
            <a:off x="399376" y="397402"/>
            <a:ext cx="4121611" cy="56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" descr="Hình ảnh Hộp Màu Vàng Khung Bìa Sổ Tay, Sổ Tay, Clip Nghệ Thuật, Máy Tính  Xách Tay trong suốt PNG và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751" r="8385" b="3751"/>
          <a:stretch>
            <a:fillRect/>
          </a:stretch>
        </p:blipFill>
        <p:spPr bwMode="auto">
          <a:xfrm>
            <a:off x="8351398" y="1599336"/>
            <a:ext cx="30099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3"/>
          <p:cNvSpPr txBox="1">
            <a:spLocks noChangeArrowheads="1"/>
          </p:cNvSpPr>
          <p:nvPr/>
        </p:nvSpPr>
        <p:spPr bwMode="auto">
          <a:xfrm rot="1395851">
            <a:off x="9441739" y="2697044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图片 38">
            <a:extLst>
              <a:ext uri="{FF2B5EF4-FFF2-40B4-BE49-F238E27FC236}">
                <a16:creationId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5239071" y="4293527"/>
            <a:ext cx="4871119" cy="2328719"/>
          </a:xfrm>
          <a:prstGeom prst="rect">
            <a:avLst/>
          </a:prstGeom>
        </p:spPr>
      </p:pic>
      <p:pic>
        <p:nvPicPr>
          <p:cNvPr id="24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318" y="6223722"/>
            <a:ext cx="1778001" cy="683759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1" y="6207599"/>
            <a:ext cx="1778001" cy="683759"/>
          </a:xfrm>
          <a:prstGeom prst="rect">
            <a:avLst/>
          </a:prstGeom>
        </p:spPr>
      </p:pic>
      <p:pic>
        <p:nvPicPr>
          <p:cNvPr id="26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03" y="6207598"/>
            <a:ext cx="1778001" cy="683759"/>
          </a:xfrm>
          <a:prstGeom prst="rect">
            <a:avLst/>
          </a:prstGeom>
        </p:spPr>
      </p:pic>
      <p:pic>
        <p:nvPicPr>
          <p:cNvPr id="27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2886" y="211496"/>
            <a:ext cx="1566018" cy="1108172"/>
          </a:xfrm>
          <a:prstGeom prst="rect">
            <a:avLst/>
          </a:prstGeom>
        </p:spPr>
      </p:pic>
      <p:pic>
        <p:nvPicPr>
          <p:cNvPr id="28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0033" y="5887184"/>
            <a:ext cx="2574839" cy="990196"/>
          </a:xfrm>
          <a:prstGeom prst="rect">
            <a:avLst/>
          </a:prstGeom>
        </p:spPr>
      </p:pic>
      <p:pic>
        <p:nvPicPr>
          <p:cNvPr id="37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091" y="1169506"/>
            <a:ext cx="930827" cy="658686"/>
          </a:xfrm>
          <a:prstGeom prst="rect">
            <a:avLst/>
          </a:prstGeom>
        </p:spPr>
      </p:pic>
      <p:pic>
        <p:nvPicPr>
          <p:cNvPr id="38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031" y="6415789"/>
            <a:ext cx="1278560" cy="491691"/>
          </a:xfrm>
          <a:prstGeom prst="rect">
            <a:avLst/>
          </a:prstGeom>
        </p:spPr>
      </p:pic>
      <p:pic>
        <p:nvPicPr>
          <p:cNvPr id="39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678" y="6089372"/>
            <a:ext cx="2160868" cy="830997"/>
          </a:xfrm>
          <a:prstGeom prst="rect">
            <a:avLst/>
          </a:prstGeom>
        </p:spPr>
      </p:pic>
      <p:pic>
        <p:nvPicPr>
          <p:cNvPr id="40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33" y="6367110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>
            <a:extLst>
              <a:ext uri="{FF2B5EF4-FFF2-40B4-BE49-F238E27FC236}">
                <a16:creationId xmlns:a16="http://schemas.microsoft.com/office/drawing/2014/main" id="{2B5F784D-68C8-43F4-97C9-193B29ECA9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836" y="0"/>
            <a:ext cx="12246864" cy="59673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A753AC85-5616-4401-9FCB-84C5C670BC29}"/>
              </a:ext>
            </a:extLst>
          </p:cNvPr>
          <p:cNvSpPr txBox="1"/>
          <p:nvPr/>
        </p:nvSpPr>
        <p:spPr>
          <a:xfrm>
            <a:off x="2654406" y="1934122"/>
            <a:ext cx="8097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Kiểm</a:t>
            </a:r>
            <a:r>
              <a:rPr lang="en-US" altLang="zh-CN" sz="80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 </a:t>
            </a:r>
            <a:r>
              <a:rPr lang="en-US" altLang="zh-CN" sz="8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tra</a:t>
            </a:r>
            <a:r>
              <a:rPr lang="en-US" altLang="zh-CN" sz="80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 </a:t>
            </a:r>
            <a:r>
              <a:rPr lang="en-US" altLang="zh-CN" sz="8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bài</a:t>
            </a:r>
            <a:r>
              <a:rPr lang="en-US" altLang="zh-CN" sz="80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 </a:t>
            </a:r>
            <a:r>
              <a:rPr lang="en-US" altLang="zh-CN" sz="8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cũ</a:t>
            </a:r>
            <a:endParaRPr lang="zh-CN" altLang="en-US" sz="80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  <a:ea typeface="inpin heiti" charset="-122"/>
            </a:endParaRPr>
          </a:p>
        </p:txBody>
      </p:sp>
      <p:grpSp>
        <p:nvGrpSpPr>
          <p:cNvPr id="5" name="组合 585">
            <a:extLst>
              <a:ext uri="{FF2B5EF4-FFF2-40B4-BE49-F238E27FC236}">
                <a16:creationId xmlns:a16="http://schemas.microsoft.com/office/drawing/2014/main" id="{F4718B98-4EFF-41FA-ADCD-6699938C3028}"/>
              </a:ext>
            </a:extLst>
          </p:cNvPr>
          <p:cNvGrpSpPr/>
          <p:nvPr/>
        </p:nvGrpSpPr>
        <p:grpSpPr>
          <a:xfrm>
            <a:off x="0" y="4748143"/>
            <a:ext cx="12496800" cy="2106614"/>
            <a:chOff x="-25400" y="5164139"/>
            <a:chExt cx="12303126" cy="1743075"/>
          </a:xfrm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5C541AB-8BBD-4685-B3A4-1BB2E1CD1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8360785-47AF-40A2-8196-CABCBB914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C6B52C8F-8861-4FF3-8F82-A9430A0F2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EA8F0BD0-C0EC-4E81-A923-687BA9B83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FD219EC2-A05B-4BA0-B36A-67A43AA7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32FA66DA-D5B0-44BE-8C63-F0C1854AF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Oval 46">
              <a:extLst>
                <a:ext uri="{FF2B5EF4-FFF2-40B4-BE49-F238E27FC236}">
                  <a16:creationId xmlns:a16="http://schemas.microsoft.com/office/drawing/2014/main" id="{8FB826D1-D047-4186-B754-267F7E344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44D174D1-FA9C-4970-8707-5D06577D6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id="{EDE10A2D-8B4A-49A7-BFC8-8B33FE30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Oval 49">
              <a:extLst>
                <a:ext uri="{FF2B5EF4-FFF2-40B4-BE49-F238E27FC236}">
                  <a16:creationId xmlns:a16="http://schemas.microsoft.com/office/drawing/2014/main" id="{FD230D26-B9A2-42F1-8004-8545CA0AE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F7E32104-E730-46FC-80E3-B37012012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ectangle 51">
              <a:extLst>
                <a:ext uri="{FF2B5EF4-FFF2-40B4-BE49-F238E27FC236}">
                  <a16:creationId xmlns:a16="http://schemas.microsoft.com/office/drawing/2014/main" id="{3A91DE2F-6BD5-40F8-A1CF-14A336EB0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Rectangle 52">
              <a:extLst>
                <a:ext uri="{FF2B5EF4-FFF2-40B4-BE49-F238E27FC236}">
                  <a16:creationId xmlns:a16="http://schemas.microsoft.com/office/drawing/2014/main" id="{4E904B77-8E81-4A9E-BA5B-CDD6B5528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415F281-5442-4424-BE9C-A9054E324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id="{756E907E-C457-4326-AF67-9F212BB9F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C2C6D4E4-A94B-4167-BE4B-EBAAF7AEC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2DE996E5-BF89-410E-926E-1DDD0999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Oval 57">
              <a:extLst>
                <a:ext uri="{FF2B5EF4-FFF2-40B4-BE49-F238E27FC236}">
                  <a16:creationId xmlns:a16="http://schemas.microsoft.com/office/drawing/2014/main" id="{15345BE4-1364-4295-8CF8-2D3273E5C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4A67CF61-1614-4F7A-93CF-F37343066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C05AD3C8-83AD-45E7-8D10-F2736EAE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">
              <a:extLst>
                <a:ext uri="{FF2B5EF4-FFF2-40B4-BE49-F238E27FC236}">
                  <a16:creationId xmlns:a16="http://schemas.microsoft.com/office/drawing/2014/main" id="{979AB824-FC8A-40A4-8504-E94708E1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3">
              <a:extLst>
                <a:ext uri="{FF2B5EF4-FFF2-40B4-BE49-F238E27FC236}">
                  <a16:creationId xmlns:a16="http://schemas.microsoft.com/office/drawing/2014/main" id="{3AD7F3B0-D528-40CC-ACEE-1F020E563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4">
              <a:extLst>
                <a:ext uri="{FF2B5EF4-FFF2-40B4-BE49-F238E27FC236}">
                  <a16:creationId xmlns:a16="http://schemas.microsoft.com/office/drawing/2014/main" id="{10164106-753D-4614-865E-B47DDC4C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0C355DAE-EBFF-4BC6-851E-A571A4AF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C628ED56-AEAB-4D36-A9C5-6BFEFA7A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70">
              <a:extLst>
                <a:ext uri="{FF2B5EF4-FFF2-40B4-BE49-F238E27FC236}">
                  <a16:creationId xmlns:a16="http://schemas.microsoft.com/office/drawing/2014/main" id="{0EA82B7D-C7EF-48B6-9653-2D281F1A3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Rectangle 78">
              <a:extLst>
                <a:ext uri="{FF2B5EF4-FFF2-40B4-BE49-F238E27FC236}">
                  <a16:creationId xmlns:a16="http://schemas.microsoft.com/office/drawing/2014/main" id="{91728EE2-D2D4-42CD-BAE7-6C68CBDA1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Rectangle 79">
              <a:extLst>
                <a:ext uri="{FF2B5EF4-FFF2-40B4-BE49-F238E27FC236}">
                  <a16:creationId xmlns:a16="http://schemas.microsoft.com/office/drawing/2014/main" id="{28F4F0F1-AFBC-4F99-B1F0-12C46F16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C7EA981C-7FC9-4941-8674-DBC7945E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2FDF2FDB-0EAE-400A-A8E5-8185ED35A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id="{7FDC3826-796E-4825-8847-D2DC5C0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85">
              <a:extLst>
                <a:ext uri="{FF2B5EF4-FFF2-40B4-BE49-F238E27FC236}">
                  <a16:creationId xmlns:a16="http://schemas.microsoft.com/office/drawing/2014/main" id="{83645139-0932-4930-B64C-C05BC43A6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86">
              <a:extLst>
                <a:ext uri="{FF2B5EF4-FFF2-40B4-BE49-F238E27FC236}">
                  <a16:creationId xmlns:a16="http://schemas.microsoft.com/office/drawing/2014/main" id="{6BF6AF1B-A32B-4874-B4E3-059E5C67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99417AA3-6A4B-4962-B714-A2E07DA97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510E01AE-45D7-46B7-B36A-F68947B5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Oval 89">
              <a:extLst>
                <a:ext uri="{FF2B5EF4-FFF2-40B4-BE49-F238E27FC236}">
                  <a16:creationId xmlns:a16="http://schemas.microsoft.com/office/drawing/2014/main" id="{13617012-AF2A-413B-B24B-501C4FEEF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90">
              <a:extLst>
                <a:ext uri="{FF2B5EF4-FFF2-40B4-BE49-F238E27FC236}">
                  <a16:creationId xmlns:a16="http://schemas.microsoft.com/office/drawing/2014/main" id="{9991F909-C4F8-467A-A39B-B70B01E4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034851AD-5902-48C0-BFA4-D00B3D733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92">
              <a:extLst>
                <a:ext uri="{FF2B5EF4-FFF2-40B4-BE49-F238E27FC236}">
                  <a16:creationId xmlns:a16="http://schemas.microsoft.com/office/drawing/2014/main" id="{FFBE84A9-C9BE-4160-B55A-D3D31E971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Oval 93">
              <a:extLst>
                <a:ext uri="{FF2B5EF4-FFF2-40B4-BE49-F238E27FC236}">
                  <a16:creationId xmlns:a16="http://schemas.microsoft.com/office/drawing/2014/main" id="{27235656-5CFE-470D-8784-7AA19E89E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Oval 94">
              <a:extLst>
                <a:ext uri="{FF2B5EF4-FFF2-40B4-BE49-F238E27FC236}">
                  <a16:creationId xmlns:a16="http://schemas.microsoft.com/office/drawing/2014/main" id="{F74D472C-7984-45E4-8174-12CBC11F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id="{7B6B2F98-BF6D-44A2-9CAA-0D41C8801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Oval 96">
              <a:extLst>
                <a:ext uri="{FF2B5EF4-FFF2-40B4-BE49-F238E27FC236}">
                  <a16:creationId xmlns:a16="http://schemas.microsoft.com/office/drawing/2014/main" id="{09649392-AD2B-46BF-9DF1-5B556123A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97">
              <a:extLst>
                <a:ext uri="{FF2B5EF4-FFF2-40B4-BE49-F238E27FC236}">
                  <a16:creationId xmlns:a16="http://schemas.microsoft.com/office/drawing/2014/main" id="{7305F3A0-332D-4EC9-BCDA-44E7F3F8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98">
              <a:extLst>
                <a:ext uri="{FF2B5EF4-FFF2-40B4-BE49-F238E27FC236}">
                  <a16:creationId xmlns:a16="http://schemas.microsoft.com/office/drawing/2014/main" id="{3AAD6B57-C323-428E-923B-0A9628980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99">
              <a:extLst>
                <a:ext uri="{FF2B5EF4-FFF2-40B4-BE49-F238E27FC236}">
                  <a16:creationId xmlns:a16="http://schemas.microsoft.com/office/drawing/2014/main" id="{344C41C8-B324-4DC2-81FC-6F7E2889A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100">
              <a:extLst>
                <a:ext uri="{FF2B5EF4-FFF2-40B4-BE49-F238E27FC236}">
                  <a16:creationId xmlns:a16="http://schemas.microsoft.com/office/drawing/2014/main" id="{090CE3C8-3E8A-4420-8525-CF573EE5D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101">
              <a:extLst>
                <a:ext uri="{FF2B5EF4-FFF2-40B4-BE49-F238E27FC236}">
                  <a16:creationId xmlns:a16="http://schemas.microsoft.com/office/drawing/2014/main" id="{316CE50D-665C-4F1C-A373-67C9C19A2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102">
              <a:extLst>
                <a:ext uri="{FF2B5EF4-FFF2-40B4-BE49-F238E27FC236}">
                  <a16:creationId xmlns:a16="http://schemas.microsoft.com/office/drawing/2014/main" id="{124B729C-32F4-427C-8888-9FB8B1D75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103">
              <a:extLst>
                <a:ext uri="{FF2B5EF4-FFF2-40B4-BE49-F238E27FC236}">
                  <a16:creationId xmlns:a16="http://schemas.microsoft.com/office/drawing/2014/main" id="{D30BB91D-4C49-458E-8CE5-48B0EABD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104">
              <a:extLst>
                <a:ext uri="{FF2B5EF4-FFF2-40B4-BE49-F238E27FC236}">
                  <a16:creationId xmlns:a16="http://schemas.microsoft.com/office/drawing/2014/main" id="{24971284-7991-4AF9-93BC-B8D05448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Oval 105">
              <a:extLst>
                <a:ext uri="{FF2B5EF4-FFF2-40B4-BE49-F238E27FC236}">
                  <a16:creationId xmlns:a16="http://schemas.microsoft.com/office/drawing/2014/main" id="{85292124-0177-4B3C-8915-DFD187DAB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id="{463DF28E-D8E8-4A30-A6F7-08ABCA2C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id="{8C804C9D-6FC2-40E9-9D74-42B014B4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108">
              <a:extLst>
                <a:ext uri="{FF2B5EF4-FFF2-40B4-BE49-F238E27FC236}">
                  <a16:creationId xmlns:a16="http://schemas.microsoft.com/office/drawing/2014/main" id="{C0EF8AB3-0AF4-4F93-A6A6-99D78DB4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109">
              <a:extLst>
                <a:ext uri="{FF2B5EF4-FFF2-40B4-BE49-F238E27FC236}">
                  <a16:creationId xmlns:a16="http://schemas.microsoft.com/office/drawing/2014/main" id="{9E183A4F-48FF-40D6-9F5E-A5749F46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Oval 110">
              <a:extLst>
                <a:ext uri="{FF2B5EF4-FFF2-40B4-BE49-F238E27FC236}">
                  <a16:creationId xmlns:a16="http://schemas.microsoft.com/office/drawing/2014/main" id="{A0A0B60A-9129-4349-A24F-0F3E600FF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Oval 111">
              <a:extLst>
                <a:ext uri="{FF2B5EF4-FFF2-40B4-BE49-F238E27FC236}">
                  <a16:creationId xmlns:a16="http://schemas.microsoft.com/office/drawing/2014/main" id="{48439B54-B28C-495B-8F3D-B11D1E11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Oval 112">
              <a:extLst>
                <a:ext uri="{FF2B5EF4-FFF2-40B4-BE49-F238E27FC236}">
                  <a16:creationId xmlns:a16="http://schemas.microsoft.com/office/drawing/2014/main" id="{3D718906-0B98-4CFE-A426-63A0A687E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13">
              <a:extLst>
                <a:ext uri="{FF2B5EF4-FFF2-40B4-BE49-F238E27FC236}">
                  <a16:creationId xmlns:a16="http://schemas.microsoft.com/office/drawing/2014/main" id="{7BC2DBB7-D22A-47A4-AEA4-92A5380F0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Oval 114">
              <a:extLst>
                <a:ext uri="{FF2B5EF4-FFF2-40B4-BE49-F238E27FC236}">
                  <a16:creationId xmlns:a16="http://schemas.microsoft.com/office/drawing/2014/main" id="{5BDE9DE8-DE82-4F52-9A33-3FCDA3CF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115">
              <a:extLst>
                <a:ext uri="{FF2B5EF4-FFF2-40B4-BE49-F238E27FC236}">
                  <a16:creationId xmlns:a16="http://schemas.microsoft.com/office/drawing/2014/main" id="{30942B51-318C-41DC-9D6A-A5920ABC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16">
              <a:extLst>
                <a:ext uri="{FF2B5EF4-FFF2-40B4-BE49-F238E27FC236}">
                  <a16:creationId xmlns:a16="http://schemas.microsoft.com/office/drawing/2014/main" id="{62227DB9-FD48-48A0-A6A3-007A837A1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Oval 117">
              <a:extLst>
                <a:ext uri="{FF2B5EF4-FFF2-40B4-BE49-F238E27FC236}">
                  <a16:creationId xmlns:a16="http://schemas.microsoft.com/office/drawing/2014/main" id="{692EECF8-9686-44B9-AE84-00289CF65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670D81F9-0D3A-49F5-B22B-236D1A4E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val 119">
              <a:extLst>
                <a:ext uri="{FF2B5EF4-FFF2-40B4-BE49-F238E27FC236}">
                  <a16:creationId xmlns:a16="http://schemas.microsoft.com/office/drawing/2014/main" id="{BC2A5F06-0955-4726-ACD8-2A2ABA1F2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20">
              <a:extLst>
                <a:ext uri="{FF2B5EF4-FFF2-40B4-BE49-F238E27FC236}">
                  <a16:creationId xmlns:a16="http://schemas.microsoft.com/office/drawing/2014/main" id="{3A0E3450-8AB6-4DB6-80B1-814BCB11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121">
              <a:extLst>
                <a:ext uri="{FF2B5EF4-FFF2-40B4-BE49-F238E27FC236}">
                  <a16:creationId xmlns:a16="http://schemas.microsoft.com/office/drawing/2014/main" id="{824D198E-FEA1-4677-9EE4-D77EBA1E2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122">
              <a:extLst>
                <a:ext uri="{FF2B5EF4-FFF2-40B4-BE49-F238E27FC236}">
                  <a16:creationId xmlns:a16="http://schemas.microsoft.com/office/drawing/2014/main" id="{08D11FDA-D64F-4788-AB9F-58AD2EDE4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23">
              <a:extLst>
                <a:ext uri="{FF2B5EF4-FFF2-40B4-BE49-F238E27FC236}">
                  <a16:creationId xmlns:a16="http://schemas.microsoft.com/office/drawing/2014/main" id="{95D915A8-7419-414C-A63A-14BA2BFA1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24">
              <a:extLst>
                <a:ext uri="{FF2B5EF4-FFF2-40B4-BE49-F238E27FC236}">
                  <a16:creationId xmlns:a16="http://schemas.microsoft.com/office/drawing/2014/main" id="{D902E363-65DC-4D15-B10A-377F59C64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25">
              <a:extLst>
                <a:ext uri="{FF2B5EF4-FFF2-40B4-BE49-F238E27FC236}">
                  <a16:creationId xmlns:a16="http://schemas.microsoft.com/office/drawing/2014/main" id="{C5D4B943-B3E5-45C7-9AE1-109D630F8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26">
              <a:extLst>
                <a:ext uri="{FF2B5EF4-FFF2-40B4-BE49-F238E27FC236}">
                  <a16:creationId xmlns:a16="http://schemas.microsoft.com/office/drawing/2014/main" id="{1A57FB3E-FAD9-4CA7-A425-5402CFB87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27">
              <a:extLst>
                <a:ext uri="{FF2B5EF4-FFF2-40B4-BE49-F238E27FC236}">
                  <a16:creationId xmlns:a16="http://schemas.microsoft.com/office/drawing/2014/main" id="{82A7A093-29FA-4EA4-83CB-99258A5C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Oval 128">
              <a:extLst>
                <a:ext uri="{FF2B5EF4-FFF2-40B4-BE49-F238E27FC236}">
                  <a16:creationId xmlns:a16="http://schemas.microsoft.com/office/drawing/2014/main" id="{93494089-4FA8-4BB3-8E7D-824756C50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29">
              <a:extLst>
                <a:ext uri="{FF2B5EF4-FFF2-40B4-BE49-F238E27FC236}">
                  <a16:creationId xmlns:a16="http://schemas.microsoft.com/office/drawing/2014/main" id="{9246F9D4-536B-4697-8C68-377458A1C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30">
              <a:extLst>
                <a:ext uri="{FF2B5EF4-FFF2-40B4-BE49-F238E27FC236}">
                  <a16:creationId xmlns:a16="http://schemas.microsoft.com/office/drawing/2014/main" id="{476A8BBD-509E-4FEE-9FCC-CA76C174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31">
              <a:extLst>
                <a:ext uri="{FF2B5EF4-FFF2-40B4-BE49-F238E27FC236}">
                  <a16:creationId xmlns:a16="http://schemas.microsoft.com/office/drawing/2014/main" id="{A8364BD5-C023-43D9-A9B1-7144A8D2D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32">
              <a:extLst>
                <a:ext uri="{FF2B5EF4-FFF2-40B4-BE49-F238E27FC236}">
                  <a16:creationId xmlns:a16="http://schemas.microsoft.com/office/drawing/2014/main" id="{869CE6FC-100C-4434-9D6C-A065808D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33">
              <a:extLst>
                <a:ext uri="{FF2B5EF4-FFF2-40B4-BE49-F238E27FC236}">
                  <a16:creationId xmlns:a16="http://schemas.microsoft.com/office/drawing/2014/main" id="{0A251767-D4FB-4558-9A31-E0DE85040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448B8811-C2DC-45D8-8E75-66C9D5C16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925B5403-0700-4145-8C78-962CF9F55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61">
              <a:extLst>
                <a:ext uri="{FF2B5EF4-FFF2-40B4-BE49-F238E27FC236}">
                  <a16:creationId xmlns:a16="http://schemas.microsoft.com/office/drawing/2014/main" id="{C6334695-2889-4DBB-A181-046C94474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62">
              <a:extLst>
                <a:ext uri="{FF2B5EF4-FFF2-40B4-BE49-F238E27FC236}">
                  <a16:creationId xmlns:a16="http://schemas.microsoft.com/office/drawing/2014/main" id="{0243F0BC-E742-439F-88F8-2B698AC1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72">
              <a:extLst>
                <a:ext uri="{FF2B5EF4-FFF2-40B4-BE49-F238E27FC236}">
                  <a16:creationId xmlns:a16="http://schemas.microsoft.com/office/drawing/2014/main" id="{1759DA1F-4408-4622-8963-45BB915C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73">
              <a:extLst>
                <a:ext uri="{FF2B5EF4-FFF2-40B4-BE49-F238E27FC236}">
                  <a16:creationId xmlns:a16="http://schemas.microsoft.com/office/drawing/2014/main" id="{C883C08C-99EB-4404-8407-5AD5E7FB2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Oval 174">
              <a:extLst>
                <a:ext uri="{FF2B5EF4-FFF2-40B4-BE49-F238E27FC236}">
                  <a16:creationId xmlns:a16="http://schemas.microsoft.com/office/drawing/2014/main" id="{BCBEF6CC-E0E9-44D0-93B4-BFDC6E903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Oval 175">
              <a:extLst>
                <a:ext uri="{FF2B5EF4-FFF2-40B4-BE49-F238E27FC236}">
                  <a16:creationId xmlns:a16="http://schemas.microsoft.com/office/drawing/2014/main" id="{C9DCB8EE-B290-4429-B687-633802A23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76">
              <a:extLst>
                <a:ext uri="{FF2B5EF4-FFF2-40B4-BE49-F238E27FC236}">
                  <a16:creationId xmlns:a16="http://schemas.microsoft.com/office/drawing/2014/main" id="{2794B6D6-C061-4A89-A795-B0A8C0D0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77">
              <a:extLst>
                <a:ext uri="{FF2B5EF4-FFF2-40B4-BE49-F238E27FC236}">
                  <a16:creationId xmlns:a16="http://schemas.microsoft.com/office/drawing/2014/main" id="{FFA23B71-500A-4AE5-8470-BB2140B64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78">
              <a:extLst>
                <a:ext uri="{FF2B5EF4-FFF2-40B4-BE49-F238E27FC236}">
                  <a16:creationId xmlns:a16="http://schemas.microsoft.com/office/drawing/2014/main" id="{D891B086-1E48-4773-8BB6-AF81C9142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Oval 179">
              <a:extLst>
                <a:ext uri="{FF2B5EF4-FFF2-40B4-BE49-F238E27FC236}">
                  <a16:creationId xmlns:a16="http://schemas.microsoft.com/office/drawing/2014/main" id="{8A8EB226-E44A-4F15-96B9-4BA547A16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Oval 180">
              <a:extLst>
                <a:ext uri="{FF2B5EF4-FFF2-40B4-BE49-F238E27FC236}">
                  <a16:creationId xmlns:a16="http://schemas.microsoft.com/office/drawing/2014/main" id="{BD95A425-1CA8-43B9-940D-34C9C9B00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81">
              <a:extLst>
                <a:ext uri="{FF2B5EF4-FFF2-40B4-BE49-F238E27FC236}">
                  <a16:creationId xmlns:a16="http://schemas.microsoft.com/office/drawing/2014/main" id="{61C510C1-E386-4B01-9219-6F11D840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82">
              <a:extLst>
                <a:ext uri="{FF2B5EF4-FFF2-40B4-BE49-F238E27FC236}">
                  <a16:creationId xmlns:a16="http://schemas.microsoft.com/office/drawing/2014/main" id="{3E819600-CEA1-4EE9-99E0-BDC9BDE5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83">
              <a:extLst>
                <a:ext uri="{FF2B5EF4-FFF2-40B4-BE49-F238E27FC236}">
                  <a16:creationId xmlns:a16="http://schemas.microsoft.com/office/drawing/2014/main" id="{852ECA2A-212A-4EF5-A8CB-4D9D68C7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84">
              <a:extLst>
                <a:ext uri="{FF2B5EF4-FFF2-40B4-BE49-F238E27FC236}">
                  <a16:creationId xmlns:a16="http://schemas.microsoft.com/office/drawing/2014/main" id="{FB687FFA-4021-4E20-AED4-26D33EAC1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85">
              <a:extLst>
                <a:ext uri="{FF2B5EF4-FFF2-40B4-BE49-F238E27FC236}">
                  <a16:creationId xmlns:a16="http://schemas.microsoft.com/office/drawing/2014/main" id="{FB8B29B7-5119-402E-B430-0D19212F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86">
              <a:extLst>
                <a:ext uri="{FF2B5EF4-FFF2-40B4-BE49-F238E27FC236}">
                  <a16:creationId xmlns:a16="http://schemas.microsoft.com/office/drawing/2014/main" id="{7BDCF595-905B-4195-88BC-AA7FDCB2A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87">
              <a:extLst>
                <a:ext uri="{FF2B5EF4-FFF2-40B4-BE49-F238E27FC236}">
                  <a16:creationId xmlns:a16="http://schemas.microsoft.com/office/drawing/2014/main" id="{64B6B34A-1BB3-4086-93F3-CD0A388DE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88">
              <a:extLst>
                <a:ext uri="{FF2B5EF4-FFF2-40B4-BE49-F238E27FC236}">
                  <a16:creationId xmlns:a16="http://schemas.microsoft.com/office/drawing/2014/main" id="{D53482BC-9D77-4703-8778-F234973D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89">
              <a:extLst>
                <a:ext uri="{FF2B5EF4-FFF2-40B4-BE49-F238E27FC236}">
                  <a16:creationId xmlns:a16="http://schemas.microsoft.com/office/drawing/2014/main" id="{4A27FAA7-DDED-4244-B2F6-48281C84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90">
              <a:extLst>
                <a:ext uri="{FF2B5EF4-FFF2-40B4-BE49-F238E27FC236}">
                  <a16:creationId xmlns:a16="http://schemas.microsoft.com/office/drawing/2014/main" id="{9A7F91C2-0474-4ACA-927F-45976D66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91">
              <a:extLst>
                <a:ext uri="{FF2B5EF4-FFF2-40B4-BE49-F238E27FC236}">
                  <a16:creationId xmlns:a16="http://schemas.microsoft.com/office/drawing/2014/main" id="{1851A004-201C-4959-9B21-F2B53E667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92">
              <a:extLst>
                <a:ext uri="{FF2B5EF4-FFF2-40B4-BE49-F238E27FC236}">
                  <a16:creationId xmlns:a16="http://schemas.microsoft.com/office/drawing/2014/main" id="{13BAB8EF-E6E9-4697-BDA4-9D8F6AA91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93">
              <a:extLst>
                <a:ext uri="{FF2B5EF4-FFF2-40B4-BE49-F238E27FC236}">
                  <a16:creationId xmlns:a16="http://schemas.microsoft.com/office/drawing/2014/main" id="{463441A2-3958-481E-8746-FF9FFC559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94">
              <a:extLst>
                <a:ext uri="{FF2B5EF4-FFF2-40B4-BE49-F238E27FC236}">
                  <a16:creationId xmlns:a16="http://schemas.microsoft.com/office/drawing/2014/main" id="{C04B8948-B6BA-4B50-995F-DB2951FA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95">
              <a:extLst>
                <a:ext uri="{FF2B5EF4-FFF2-40B4-BE49-F238E27FC236}">
                  <a16:creationId xmlns:a16="http://schemas.microsoft.com/office/drawing/2014/main" id="{08C956F8-8140-443E-959F-2564427C3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96">
              <a:extLst>
                <a:ext uri="{FF2B5EF4-FFF2-40B4-BE49-F238E27FC236}">
                  <a16:creationId xmlns:a16="http://schemas.microsoft.com/office/drawing/2014/main" id="{EAC8D2F9-9E56-4BD7-BD9B-E5E36834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97">
              <a:extLst>
                <a:ext uri="{FF2B5EF4-FFF2-40B4-BE49-F238E27FC236}">
                  <a16:creationId xmlns:a16="http://schemas.microsoft.com/office/drawing/2014/main" id="{287D000B-F0ED-46ED-A6F3-0C97C9755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98">
              <a:extLst>
                <a:ext uri="{FF2B5EF4-FFF2-40B4-BE49-F238E27FC236}">
                  <a16:creationId xmlns:a16="http://schemas.microsoft.com/office/drawing/2014/main" id="{FA3F1DC8-2386-4E77-B551-287DE303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99">
              <a:extLst>
                <a:ext uri="{FF2B5EF4-FFF2-40B4-BE49-F238E27FC236}">
                  <a16:creationId xmlns:a16="http://schemas.microsoft.com/office/drawing/2014/main" id="{88FB0869-5DBF-41D2-AE5D-434AFC486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200">
              <a:extLst>
                <a:ext uri="{FF2B5EF4-FFF2-40B4-BE49-F238E27FC236}">
                  <a16:creationId xmlns:a16="http://schemas.microsoft.com/office/drawing/2014/main" id="{8F094466-1695-4361-BB1C-C20AC05B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209">
              <a:extLst>
                <a:ext uri="{FF2B5EF4-FFF2-40B4-BE49-F238E27FC236}">
                  <a16:creationId xmlns:a16="http://schemas.microsoft.com/office/drawing/2014/main" id="{8534AB80-FCEC-459E-8750-6D783615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219">
              <a:extLst>
                <a:ext uri="{FF2B5EF4-FFF2-40B4-BE49-F238E27FC236}">
                  <a16:creationId xmlns:a16="http://schemas.microsoft.com/office/drawing/2014/main" id="{FFECAC78-CB9C-4266-B20D-96F4FD51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226">
              <a:extLst>
                <a:ext uri="{FF2B5EF4-FFF2-40B4-BE49-F238E27FC236}">
                  <a16:creationId xmlns:a16="http://schemas.microsoft.com/office/drawing/2014/main" id="{C2013451-1A75-4F22-A974-9469E4A1E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227">
              <a:extLst>
                <a:ext uri="{FF2B5EF4-FFF2-40B4-BE49-F238E27FC236}">
                  <a16:creationId xmlns:a16="http://schemas.microsoft.com/office/drawing/2014/main" id="{4C2C4DD7-B878-4CAD-85F3-D36FC2CC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228">
              <a:extLst>
                <a:ext uri="{FF2B5EF4-FFF2-40B4-BE49-F238E27FC236}">
                  <a16:creationId xmlns:a16="http://schemas.microsoft.com/office/drawing/2014/main" id="{CAB31B44-209E-4DCE-921F-9C87D021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229">
              <a:extLst>
                <a:ext uri="{FF2B5EF4-FFF2-40B4-BE49-F238E27FC236}">
                  <a16:creationId xmlns:a16="http://schemas.microsoft.com/office/drawing/2014/main" id="{99D8F738-D08A-45C0-8CD8-C17C6F55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Oval 230">
              <a:extLst>
                <a:ext uri="{FF2B5EF4-FFF2-40B4-BE49-F238E27FC236}">
                  <a16:creationId xmlns:a16="http://schemas.microsoft.com/office/drawing/2014/main" id="{3B2F5D37-BC50-4676-9BF3-5FB720764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Oval 231">
              <a:extLst>
                <a:ext uri="{FF2B5EF4-FFF2-40B4-BE49-F238E27FC236}">
                  <a16:creationId xmlns:a16="http://schemas.microsoft.com/office/drawing/2014/main" id="{672911D7-0C86-47C8-9B63-EDD063CE5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232">
              <a:extLst>
                <a:ext uri="{FF2B5EF4-FFF2-40B4-BE49-F238E27FC236}">
                  <a16:creationId xmlns:a16="http://schemas.microsoft.com/office/drawing/2014/main" id="{C6EDD46A-D378-4EB6-92E9-B9AA4B2B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233">
              <a:extLst>
                <a:ext uri="{FF2B5EF4-FFF2-40B4-BE49-F238E27FC236}">
                  <a16:creationId xmlns:a16="http://schemas.microsoft.com/office/drawing/2014/main" id="{E4CA345D-6CA6-41D9-B637-20378F9A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34">
              <a:extLst>
                <a:ext uri="{FF2B5EF4-FFF2-40B4-BE49-F238E27FC236}">
                  <a16:creationId xmlns:a16="http://schemas.microsoft.com/office/drawing/2014/main" id="{CC33C76D-B429-4FC8-9B2E-A7E9C7CB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235">
              <a:extLst>
                <a:ext uri="{FF2B5EF4-FFF2-40B4-BE49-F238E27FC236}">
                  <a16:creationId xmlns:a16="http://schemas.microsoft.com/office/drawing/2014/main" id="{C62C1827-1922-4701-B816-7967C85A6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Oval 236">
              <a:extLst>
                <a:ext uri="{FF2B5EF4-FFF2-40B4-BE49-F238E27FC236}">
                  <a16:creationId xmlns:a16="http://schemas.microsoft.com/office/drawing/2014/main" id="{98019299-00C8-4DFC-951A-AE9CED088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Oval 237">
              <a:extLst>
                <a:ext uri="{FF2B5EF4-FFF2-40B4-BE49-F238E27FC236}">
                  <a16:creationId xmlns:a16="http://schemas.microsoft.com/office/drawing/2014/main" id="{146DF26D-AE89-4980-85B4-3EC2F1F5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38">
              <a:extLst>
                <a:ext uri="{FF2B5EF4-FFF2-40B4-BE49-F238E27FC236}">
                  <a16:creationId xmlns:a16="http://schemas.microsoft.com/office/drawing/2014/main" id="{B7ACD9C2-6F7C-427B-AA41-E1BCA60D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39">
              <a:extLst>
                <a:ext uri="{FF2B5EF4-FFF2-40B4-BE49-F238E27FC236}">
                  <a16:creationId xmlns:a16="http://schemas.microsoft.com/office/drawing/2014/main" id="{6869165C-1DCF-48C3-A86B-FF9EA14C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40">
              <a:extLst>
                <a:ext uri="{FF2B5EF4-FFF2-40B4-BE49-F238E27FC236}">
                  <a16:creationId xmlns:a16="http://schemas.microsoft.com/office/drawing/2014/main" id="{F8536643-9F14-4233-9FAD-AA003BBC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241">
              <a:extLst>
                <a:ext uri="{FF2B5EF4-FFF2-40B4-BE49-F238E27FC236}">
                  <a16:creationId xmlns:a16="http://schemas.microsoft.com/office/drawing/2014/main" id="{6123CA2E-6549-45D5-AF6A-D34C16B6A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42">
              <a:extLst>
                <a:ext uri="{FF2B5EF4-FFF2-40B4-BE49-F238E27FC236}">
                  <a16:creationId xmlns:a16="http://schemas.microsoft.com/office/drawing/2014/main" id="{07F25CF9-901F-41B6-9F2B-1DC76B474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43">
              <a:extLst>
                <a:ext uri="{FF2B5EF4-FFF2-40B4-BE49-F238E27FC236}">
                  <a16:creationId xmlns:a16="http://schemas.microsoft.com/office/drawing/2014/main" id="{CE2F0884-1574-4445-87DE-4AF7E20D6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Oval 244">
              <a:extLst>
                <a:ext uri="{FF2B5EF4-FFF2-40B4-BE49-F238E27FC236}">
                  <a16:creationId xmlns:a16="http://schemas.microsoft.com/office/drawing/2014/main" id="{62CB82AA-8EEF-4FCE-8FD2-31588EFD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Oval 245">
              <a:extLst>
                <a:ext uri="{FF2B5EF4-FFF2-40B4-BE49-F238E27FC236}">
                  <a16:creationId xmlns:a16="http://schemas.microsoft.com/office/drawing/2014/main" id="{29BD2953-ADDA-4FD1-9543-8F951B4B2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46">
              <a:extLst>
                <a:ext uri="{FF2B5EF4-FFF2-40B4-BE49-F238E27FC236}">
                  <a16:creationId xmlns:a16="http://schemas.microsoft.com/office/drawing/2014/main" id="{9A632D2D-96F4-4350-BAF8-10EFEC1CC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Oval 247">
              <a:extLst>
                <a:ext uri="{FF2B5EF4-FFF2-40B4-BE49-F238E27FC236}">
                  <a16:creationId xmlns:a16="http://schemas.microsoft.com/office/drawing/2014/main" id="{D225CD77-0FCC-48AB-9C74-25B826568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Oval 248">
              <a:extLst>
                <a:ext uri="{FF2B5EF4-FFF2-40B4-BE49-F238E27FC236}">
                  <a16:creationId xmlns:a16="http://schemas.microsoft.com/office/drawing/2014/main" id="{B6197AC4-B131-42CB-8F64-CFAD0A233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49">
              <a:extLst>
                <a:ext uri="{FF2B5EF4-FFF2-40B4-BE49-F238E27FC236}">
                  <a16:creationId xmlns:a16="http://schemas.microsoft.com/office/drawing/2014/main" id="{5F0A39BE-F8D3-400D-A0ED-4CD8AEBD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Oval 250">
              <a:extLst>
                <a:ext uri="{FF2B5EF4-FFF2-40B4-BE49-F238E27FC236}">
                  <a16:creationId xmlns:a16="http://schemas.microsoft.com/office/drawing/2014/main" id="{71A7E19B-4014-486B-B4F9-1B1B7161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52">
              <a:extLst>
                <a:ext uri="{FF2B5EF4-FFF2-40B4-BE49-F238E27FC236}">
                  <a16:creationId xmlns:a16="http://schemas.microsoft.com/office/drawing/2014/main" id="{AD9E2774-0EDE-40D3-8ABA-ED8F7D949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Oval 253">
              <a:extLst>
                <a:ext uri="{FF2B5EF4-FFF2-40B4-BE49-F238E27FC236}">
                  <a16:creationId xmlns:a16="http://schemas.microsoft.com/office/drawing/2014/main" id="{12ADC8F9-5CC7-421C-A3BF-B7CC22F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Oval 254">
              <a:extLst>
                <a:ext uri="{FF2B5EF4-FFF2-40B4-BE49-F238E27FC236}">
                  <a16:creationId xmlns:a16="http://schemas.microsoft.com/office/drawing/2014/main" id="{71FA3E7E-AF26-49CA-9B5C-31EAB31E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255">
              <a:extLst>
                <a:ext uri="{FF2B5EF4-FFF2-40B4-BE49-F238E27FC236}">
                  <a16:creationId xmlns:a16="http://schemas.microsoft.com/office/drawing/2014/main" id="{11FFE01A-EAE5-481F-BB57-2585D8E4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56">
              <a:extLst>
                <a:ext uri="{FF2B5EF4-FFF2-40B4-BE49-F238E27FC236}">
                  <a16:creationId xmlns:a16="http://schemas.microsoft.com/office/drawing/2014/main" id="{D48FD9C6-FC3E-42CA-9EA2-AEF6D8E57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Oval 257">
              <a:extLst>
                <a:ext uri="{FF2B5EF4-FFF2-40B4-BE49-F238E27FC236}">
                  <a16:creationId xmlns:a16="http://schemas.microsoft.com/office/drawing/2014/main" id="{73DC5317-4DB3-4A4F-8E23-92312B9F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259">
              <a:extLst>
                <a:ext uri="{FF2B5EF4-FFF2-40B4-BE49-F238E27FC236}">
                  <a16:creationId xmlns:a16="http://schemas.microsoft.com/office/drawing/2014/main" id="{1857B33C-0E0A-454B-8E72-6A753C371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262">
              <a:extLst>
                <a:ext uri="{FF2B5EF4-FFF2-40B4-BE49-F238E27FC236}">
                  <a16:creationId xmlns:a16="http://schemas.microsoft.com/office/drawing/2014/main" id="{59F645EE-2E2A-4271-B6F6-9401F33F2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263">
              <a:extLst>
                <a:ext uri="{FF2B5EF4-FFF2-40B4-BE49-F238E27FC236}">
                  <a16:creationId xmlns:a16="http://schemas.microsoft.com/office/drawing/2014/main" id="{8D12B023-FA58-42DA-B8D7-69A38B6A6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264">
              <a:extLst>
                <a:ext uri="{FF2B5EF4-FFF2-40B4-BE49-F238E27FC236}">
                  <a16:creationId xmlns:a16="http://schemas.microsoft.com/office/drawing/2014/main" id="{7D902873-3A4F-48CC-9CA3-2F8D3DB71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65">
              <a:extLst>
                <a:ext uri="{FF2B5EF4-FFF2-40B4-BE49-F238E27FC236}">
                  <a16:creationId xmlns:a16="http://schemas.microsoft.com/office/drawing/2014/main" id="{CEAB3193-E45D-4F1A-B26B-109D2C615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66">
              <a:extLst>
                <a:ext uri="{FF2B5EF4-FFF2-40B4-BE49-F238E27FC236}">
                  <a16:creationId xmlns:a16="http://schemas.microsoft.com/office/drawing/2014/main" id="{DF401A39-7D7F-4BED-976A-A61367F6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67">
              <a:extLst>
                <a:ext uri="{FF2B5EF4-FFF2-40B4-BE49-F238E27FC236}">
                  <a16:creationId xmlns:a16="http://schemas.microsoft.com/office/drawing/2014/main" id="{75029B19-BB18-4BDD-952A-4E576477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68">
              <a:extLst>
                <a:ext uri="{FF2B5EF4-FFF2-40B4-BE49-F238E27FC236}">
                  <a16:creationId xmlns:a16="http://schemas.microsoft.com/office/drawing/2014/main" id="{0F11B87E-6631-4D10-ACC0-0F22BA7F1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69">
              <a:extLst>
                <a:ext uri="{FF2B5EF4-FFF2-40B4-BE49-F238E27FC236}">
                  <a16:creationId xmlns:a16="http://schemas.microsoft.com/office/drawing/2014/main" id="{234A8982-0A8F-4D86-939E-15CDE996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Freeform 270">
              <a:extLst>
                <a:ext uri="{FF2B5EF4-FFF2-40B4-BE49-F238E27FC236}">
                  <a16:creationId xmlns:a16="http://schemas.microsoft.com/office/drawing/2014/main" id="{CDAF09DC-6BC6-46AB-8CD0-3788F42A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83">
              <a:extLst>
                <a:ext uri="{FF2B5EF4-FFF2-40B4-BE49-F238E27FC236}">
                  <a16:creationId xmlns:a16="http://schemas.microsoft.com/office/drawing/2014/main" id="{2620A149-6462-4DC5-B9F7-6D8E85B57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327">
              <a:extLst>
                <a:ext uri="{FF2B5EF4-FFF2-40B4-BE49-F238E27FC236}">
                  <a16:creationId xmlns:a16="http://schemas.microsoft.com/office/drawing/2014/main" id="{DC69CF59-2053-4E67-914E-9147BF04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328">
              <a:extLst>
                <a:ext uri="{FF2B5EF4-FFF2-40B4-BE49-F238E27FC236}">
                  <a16:creationId xmlns:a16="http://schemas.microsoft.com/office/drawing/2014/main" id="{0243EBD0-0348-44B9-B49B-B17BA7B8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329">
              <a:extLst>
                <a:ext uri="{FF2B5EF4-FFF2-40B4-BE49-F238E27FC236}">
                  <a16:creationId xmlns:a16="http://schemas.microsoft.com/office/drawing/2014/main" id="{A0A4F3E9-ED80-4A1B-ADAD-120BC74E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330">
              <a:extLst>
                <a:ext uri="{FF2B5EF4-FFF2-40B4-BE49-F238E27FC236}">
                  <a16:creationId xmlns:a16="http://schemas.microsoft.com/office/drawing/2014/main" id="{5FDF2EC0-F031-4173-963D-54BD72EC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331">
              <a:extLst>
                <a:ext uri="{FF2B5EF4-FFF2-40B4-BE49-F238E27FC236}">
                  <a16:creationId xmlns:a16="http://schemas.microsoft.com/office/drawing/2014/main" id="{3A632E09-26FF-4A77-AC40-0362395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335">
              <a:extLst>
                <a:ext uri="{FF2B5EF4-FFF2-40B4-BE49-F238E27FC236}">
                  <a16:creationId xmlns:a16="http://schemas.microsoft.com/office/drawing/2014/main" id="{33B84044-5A14-4C4C-BA9C-16584586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340">
              <a:extLst>
                <a:ext uri="{FF2B5EF4-FFF2-40B4-BE49-F238E27FC236}">
                  <a16:creationId xmlns:a16="http://schemas.microsoft.com/office/drawing/2014/main" id="{A93895A1-87EC-471D-8314-5C4BAE949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347">
              <a:extLst>
                <a:ext uri="{FF2B5EF4-FFF2-40B4-BE49-F238E27FC236}">
                  <a16:creationId xmlns:a16="http://schemas.microsoft.com/office/drawing/2014/main" id="{809E519C-B701-46DC-A3A1-B5BFC9F0D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348">
              <a:extLst>
                <a:ext uri="{FF2B5EF4-FFF2-40B4-BE49-F238E27FC236}">
                  <a16:creationId xmlns:a16="http://schemas.microsoft.com/office/drawing/2014/main" id="{559C803D-6865-42E5-B8DD-90223ECC1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349">
              <a:extLst>
                <a:ext uri="{FF2B5EF4-FFF2-40B4-BE49-F238E27FC236}">
                  <a16:creationId xmlns:a16="http://schemas.microsoft.com/office/drawing/2014/main" id="{43554D63-7CD3-4626-BFDC-C6D94ADA9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50">
              <a:extLst>
                <a:ext uri="{FF2B5EF4-FFF2-40B4-BE49-F238E27FC236}">
                  <a16:creationId xmlns:a16="http://schemas.microsoft.com/office/drawing/2014/main" id="{B3F1D1D7-B07A-4F15-91E2-E01C7FE8C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51">
              <a:extLst>
                <a:ext uri="{FF2B5EF4-FFF2-40B4-BE49-F238E27FC236}">
                  <a16:creationId xmlns:a16="http://schemas.microsoft.com/office/drawing/2014/main" id="{0E632ACA-1151-4F44-820F-62418CFE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52">
              <a:extLst>
                <a:ext uri="{FF2B5EF4-FFF2-40B4-BE49-F238E27FC236}">
                  <a16:creationId xmlns:a16="http://schemas.microsoft.com/office/drawing/2014/main" id="{82EFF81C-A7D5-4E3F-B704-5906CD92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53">
              <a:extLst>
                <a:ext uri="{FF2B5EF4-FFF2-40B4-BE49-F238E27FC236}">
                  <a16:creationId xmlns:a16="http://schemas.microsoft.com/office/drawing/2014/main" id="{08F33054-46D3-4F31-A120-5CB5DC2F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54">
              <a:extLst>
                <a:ext uri="{FF2B5EF4-FFF2-40B4-BE49-F238E27FC236}">
                  <a16:creationId xmlns:a16="http://schemas.microsoft.com/office/drawing/2014/main" id="{14B9FE48-BE6A-4734-8B67-940BB394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55">
              <a:extLst>
                <a:ext uri="{FF2B5EF4-FFF2-40B4-BE49-F238E27FC236}">
                  <a16:creationId xmlns:a16="http://schemas.microsoft.com/office/drawing/2014/main" id="{26AE06C7-E714-4718-BCF7-A7672027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56">
              <a:extLst>
                <a:ext uri="{FF2B5EF4-FFF2-40B4-BE49-F238E27FC236}">
                  <a16:creationId xmlns:a16="http://schemas.microsoft.com/office/drawing/2014/main" id="{DE49ECCA-D79E-48FE-923F-F38FEA5F0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57">
              <a:extLst>
                <a:ext uri="{FF2B5EF4-FFF2-40B4-BE49-F238E27FC236}">
                  <a16:creationId xmlns:a16="http://schemas.microsoft.com/office/drawing/2014/main" id="{7A32A06B-3F15-4A1C-85A7-D16A8D8F2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58">
              <a:extLst>
                <a:ext uri="{FF2B5EF4-FFF2-40B4-BE49-F238E27FC236}">
                  <a16:creationId xmlns:a16="http://schemas.microsoft.com/office/drawing/2014/main" id="{1D33B458-F003-4520-87AF-DA71BC711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59">
              <a:extLst>
                <a:ext uri="{FF2B5EF4-FFF2-40B4-BE49-F238E27FC236}">
                  <a16:creationId xmlns:a16="http://schemas.microsoft.com/office/drawing/2014/main" id="{4B2181BB-FAFE-4584-AA08-18F56D301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60">
              <a:extLst>
                <a:ext uri="{FF2B5EF4-FFF2-40B4-BE49-F238E27FC236}">
                  <a16:creationId xmlns:a16="http://schemas.microsoft.com/office/drawing/2014/main" id="{DB1F4E3A-5F0D-4671-8634-76032C267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61">
              <a:extLst>
                <a:ext uri="{FF2B5EF4-FFF2-40B4-BE49-F238E27FC236}">
                  <a16:creationId xmlns:a16="http://schemas.microsoft.com/office/drawing/2014/main" id="{54E23821-94B8-40A2-B0B3-F766C004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62">
              <a:extLst>
                <a:ext uri="{FF2B5EF4-FFF2-40B4-BE49-F238E27FC236}">
                  <a16:creationId xmlns:a16="http://schemas.microsoft.com/office/drawing/2014/main" id="{CD0BFC75-38CF-4FD6-8474-736EB4CFA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63">
              <a:extLst>
                <a:ext uri="{FF2B5EF4-FFF2-40B4-BE49-F238E27FC236}">
                  <a16:creationId xmlns:a16="http://schemas.microsoft.com/office/drawing/2014/main" id="{59A00404-D6F9-4F2B-9B1F-96CBB0393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64">
              <a:extLst>
                <a:ext uri="{FF2B5EF4-FFF2-40B4-BE49-F238E27FC236}">
                  <a16:creationId xmlns:a16="http://schemas.microsoft.com/office/drawing/2014/main" id="{CE6F2DB6-194C-4F04-BA96-66FB9472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65">
              <a:extLst>
                <a:ext uri="{FF2B5EF4-FFF2-40B4-BE49-F238E27FC236}">
                  <a16:creationId xmlns:a16="http://schemas.microsoft.com/office/drawing/2014/main" id="{7AC7F52B-BB40-4136-A7F2-6A37EB9C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66">
              <a:extLst>
                <a:ext uri="{FF2B5EF4-FFF2-40B4-BE49-F238E27FC236}">
                  <a16:creationId xmlns:a16="http://schemas.microsoft.com/office/drawing/2014/main" id="{211C8D93-4187-4F04-91A0-E2F28F549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67">
              <a:extLst>
                <a:ext uri="{FF2B5EF4-FFF2-40B4-BE49-F238E27FC236}">
                  <a16:creationId xmlns:a16="http://schemas.microsoft.com/office/drawing/2014/main" id="{37CD8F0B-313F-4DEF-AAA1-C2118CBC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68">
              <a:extLst>
                <a:ext uri="{FF2B5EF4-FFF2-40B4-BE49-F238E27FC236}">
                  <a16:creationId xmlns:a16="http://schemas.microsoft.com/office/drawing/2014/main" id="{03E89119-E652-4341-B611-2D5F300FC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69">
              <a:extLst>
                <a:ext uri="{FF2B5EF4-FFF2-40B4-BE49-F238E27FC236}">
                  <a16:creationId xmlns:a16="http://schemas.microsoft.com/office/drawing/2014/main" id="{61C9E2FB-A23B-4B1A-B3AB-E5CEAF54A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70">
              <a:extLst>
                <a:ext uri="{FF2B5EF4-FFF2-40B4-BE49-F238E27FC236}">
                  <a16:creationId xmlns:a16="http://schemas.microsoft.com/office/drawing/2014/main" id="{FB1155E8-B4B5-4BBD-A1F4-C29BC56E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71">
              <a:extLst>
                <a:ext uri="{FF2B5EF4-FFF2-40B4-BE49-F238E27FC236}">
                  <a16:creationId xmlns:a16="http://schemas.microsoft.com/office/drawing/2014/main" id="{8D08A781-6CC5-49E3-AAEA-40AF9022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72">
              <a:extLst>
                <a:ext uri="{FF2B5EF4-FFF2-40B4-BE49-F238E27FC236}">
                  <a16:creationId xmlns:a16="http://schemas.microsoft.com/office/drawing/2014/main" id="{B064D832-79AC-4DD7-8F47-0927FE78E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73">
              <a:extLst>
                <a:ext uri="{FF2B5EF4-FFF2-40B4-BE49-F238E27FC236}">
                  <a16:creationId xmlns:a16="http://schemas.microsoft.com/office/drawing/2014/main" id="{FB8AA32C-3E38-4F34-8E3E-EB6E9EEA2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74">
              <a:extLst>
                <a:ext uri="{FF2B5EF4-FFF2-40B4-BE49-F238E27FC236}">
                  <a16:creationId xmlns:a16="http://schemas.microsoft.com/office/drawing/2014/main" id="{3C8B3A40-6E73-4FA2-811B-C5A2A732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75">
              <a:extLst>
                <a:ext uri="{FF2B5EF4-FFF2-40B4-BE49-F238E27FC236}">
                  <a16:creationId xmlns:a16="http://schemas.microsoft.com/office/drawing/2014/main" id="{244B0CB6-A6C4-4910-A030-D994516C0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76">
              <a:extLst>
                <a:ext uri="{FF2B5EF4-FFF2-40B4-BE49-F238E27FC236}">
                  <a16:creationId xmlns:a16="http://schemas.microsoft.com/office/drawing/2014/main" id="{A819D60A-A8D7-4335-89BE-0E6853033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77">
              <a:extLst>
                <a:ext uri="{FF2B5EF4-FFF2-40B4-BE49-F238E27FC236}">
                  <a16:creationId xmlns:a16="http://schemas.microsoft.com/office/drawing/2014/main" id="{754260DE-EEBC-4CB3-A1AC-6B9F826A0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78">
              <a:extLst>
                <a:ext uri="{FF2B5EF4-FFF2-40B4-BE49-F238E27FC236}">
                  <a16:creationId xmlns:a16="http://schemas.microsoft.com/office/drawing/2014/main" id="{21860614-61B9-4175-9844-AE8D2C06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79">
              <a:extLst>
                <a:ext uri="{FF2B5EF4-FFF2-40B4-BE49-F238E27FC236}">
                  <a16:creationId xmlns:a16="http://schemas.microsoft.com/office/drawing/2014/main" id="{509E4385-3E51-4D02-B750-00D331D8B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80">
              <a:extLst>
                <a:ext uri="{FF2B5EF4-FFF2-40B4-BE49-F238E27FC236}">
                  <a16:creationId xmlns:a16="http://schemas.microsoft.com/office/drawing/2014/main" id="{2B7890AD-FACB-489F-B61B-903B9033A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81">
              <a:extLst>
                <a:ext uri="{FF2B5EF4-FFF2-40B4-BE49-F238E27FC236}">
                  <a16:creationId xmlns:a16="http://schemas.microsoft.com/office/drawing/2014/main" id="{E735A0CD-16B8-48B7-BB49-FA815D393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82">
              <a:extLst>
                <a:ext uri="{FF2B5EF4-FFF2-40B4-BE49-F238E27FC236}">
                  <a16:creationId xmlns:a16="http://schemas.microsoft.com/office/drawing/2014/main" id="{7467E0A6-A454-4D29-A290-5AB411CDE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83">
              <a:extLst>
                <a:ext uri="{FF2B5EF4-FFF2-40B4-BE49-F238E27FC236}">
                  <a16:creationId xmlns:a16="http://schemas.microsoft.com/office/drawing/2014/main" id="{623884C3-C652-4BAD-A1E3-0AE89B6C8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84">
              <a:extLst>
                <a:ext uri="{FF2B5EF4-FFF2-40B4-BE49-F238E27FC236}">
                  <a16:creationId xmlns:a16="http://schemas.microsoft.com/office/drawing/2014/main" id="{7964661D-749D-4746-87A2-6C0F2B28C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85">
              <a:extLst>
                <a:ext uri="{FF2B5EF4-FFF2-40B4-BE49-F238E27FC236}">
                  <a16:creationId xmlns:a16="http://schemas.microsoft.com/office/drawing/2014/main" id="{7A3A91B6-853D-4462-9D51-460C685D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86">
              <a:extLst>
                <a:ext uri="{FF2B5EF4-FFF2-40B4-BE49-F238E27FC236}">
                  <a16:creationId xmlns:a16="http://schemas.microsoft.com/office/drawing/2014/main" id="{0467C90E-67D7-4749-BEEE-D96AB011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87">
              <a:extLst>
                <a:ext uri="{FF2B5EF4-FFF2-40B4-BE49-F238E27FC236}">
                  <a16:creationId xmlns:a16="http://schemas.microsoft.com/office/drawing/2014/main" id="{DCCCA99E-4ACD-4180-9399-73ADE03B8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88">
              <a:extLst>
                <a:ext uri="{FF2B5EF4-FFF2-40B4-BE49-F238E27FC236}">
                  <a16:creationId xmlns:a16="http://schemas.microsoft.com/office/drawing/2014/main" id="{062375FD-58CF-403D-B21A-781CB98C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89">
              <a:extLst>
                <a:ext uri="{FF2B5EF4-FFF2-40B4-BE49-F238E27FC236}">
                  <a16:creationId xmlns:a16="http://schemas.microsoft.com/office/drawing/2014/main" id="{C47F61BC-48E5-4D39-8397-BC707EDBF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90">
              <a:extLst>
                <a:ext uri="{FF2B5EF4-FFF2-40B4-BE49-F238E27FC236}">
                  <a16:creationId xmlns:a16="http://schemas.microsoft.com/office/drawing/2014/main" id="{A3F8A843-4A0F-4FCF-8DA1-0F03A69E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91">
              <a:extLst>
                <a:ext uri="{FF2B5EF4-FFF2-40B4-BE49-F238E27FC236}">
                  <a16:creationId xmlns:a16="http://schemas.microsoft.com/office/drawing/2014/main" id="{19C36E8A-26A4-4414-B984-10FE38D2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92">
              <a:extLst>
                <a:ext uri="{FF2B5EF4-FFF2-40B4-BE49-F238E27FC236}">
                  <a16:creationId xmlns:a16="http://schemas.microsoft.com/office/drawing/2014/main" id="{E2572DB2-4E85-43D1-96B9-E5D17227E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93">
              <a:extLst>
                <a:ext uri="{FF2B5EF4-FFF2-40B4-BE49-F238E27FC236}">
                  <a16:creationId xmlns:a16="http://schemas.microsoft.com/office/drawing/2014/main" id="{F1E9EA33-5BA1-42F8-9AC4-E22F12EA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94">
              <a:extLst>
                <a:ext uri="{FF2B5EF4-FFF2-40B4-BE49-F238E27FC236}">
                  <a16:creationId xmlns:a16="http://schemas.microsoft.com/office/drawing/2014/main" id="{B22B2895-D0B7-4BBA-96A2-861EB2E2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95">
              <a:extLst>
                <a:ext uri="{FF2B5EF4-FFF2-40B4-BE49-F238E27FC236}">
                  <a16:creationId xmlns:a16="http://schemas.microsoft.com/office/drawing/2014/main" id="{6EED1F5B-9AF4-4680-A4C9-01FE00897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96">
              <a:extLst>
                <a:ext uri="{FF2B5EF4-FFF2-40B4-BE49-F238E27FC236}">
                  <a16:creationId xmlns:a16="http://schemas.microsoft.com/office/drawing/2014/main" id="{44177F4C-BB9F-496F-87E2-0F98331E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97">
              <a:extLst>
                <a:ext uri="{FF2B5EF4-FFF2-40B4-BE49-F238E27FC236}">
                  <a16:creationId xmlns:a16="http://schemas.microsoft.com/office/drawing/2014/main" id="{5EC4AB5C-07A4-4A12-9832-9A6B5B0D3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98">
              <a:extLst>
                <a:ext uri="{FF2B5EF4-FFF2-40B4-BE49-F238E27FC236}">
                  <a16:creationId xmlns:a16="http://schemas.microsoft.com/office/drawing/2014/main" id="{517E9861-34F9-4EFA-896E-A8F9C75A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99">
              <a:extLst>
                <a:ext uri="{FF2B5EF4-FFF2-40B4-BE49-F238E27FC236}">
                  <a16:creationId xmlns:a16="http://schemas.microsoft.com/office/drawing/2014/main" id="{DB8D9C80-F2C1-4D2E-AF50-EE3138462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400">
              <a:extLst>
                <a:ext uri="{FF2B5EF4-FFF2-40B4-BE49-F238E27FC236}">
                  <a16:creationId xmlns:a16="http://schemas.microsoft.com/office/drawing/2014/main" id="{73CDD8AD-1508-4CAF-86A3-1DFB40308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401">
              <a:extLst>
                <a:ext uri="{FF2B5EF4-FFF2-40B4-BE49-F238E27FC236}">
                  <a16:creationId xmlns:a16="http://schemas.microsoft.com/office/drawing/2014/main" id="{AC1A015A-0996-4C62-88B3-7F913AE4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402">
              <a:extLst>
                <a:ext uri="{FF2B5EF4-FFF2-40B4-BE49-F238E27FC236}">
                  <a16:creationId xmlns:a16="http://schemas.microsoft.com/office/drawing/2014/main" id="{7D4BE7E2-9157-48E8-8B05-08B3E1E2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403">
              <a:extLst>
                <a:ext uri="{FF2B5EF4-FFF2-40B4-BE49-F238E27FC236}">
                  <a16:creationId xmlns:a16="http://schemas.microsoft.com/office/drawing/2014/main" id="{B166C769-E3A7-4D8C-841E-14334C3D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404">
              <a:extLst>
                <a:ext uri="{FF2B5EF4-FFF2-40B4-BE49-F238E27FC236}">
                  <a16:creationId xmlns:a16="http://schemas.microsoft.com/office/drawing/2014/main" id="{69D2311A-6542-4A94-BA85-16B1F421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405">
              <a:extLst>
                <a:ext uri="{FF2B5EF4-FFF2-40B4-BE49-F238E27FC236}">
                  <a16:creationId xmlns:a16="http://schemas.microsoft.com/office/drawing/2014/main" id="{FFB2B84A-4C8A-4B51-867C-B3568182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407">
              <a:extLst>
                <a:ext uri="{FF2B5EF4-FFF2-40B4-BE49-F238E27FC236}">
                  <a16:creationId xmlns:a16="http://schemas.microsoft.com/office/drawing/2014/main" id="{C226F0BD-5B46-4CC6-B973-8AB1B8E4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408">
              <a:extLst>
                <a:ext uri="{FF2B5EF4-FFF2-40B4-BE49-F238E27FC236}">
                  <a16:creationId xmlns:a16="http://schemas.microsoft.com/office/drawing/2014/main" id="{28B33AB9-067D-44EC-9516-325A3A3F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409">
              <a:extLst>
                <a:ext uri="{FF2B5EF4-FFF2-40B4-BE49-F238E27FC236}">
                  <a16:creationId xmlns:a16="http://schemas.microsoft.com/office/drawing/2014/main" id="{41BC9AED-5537-4049-B156-ACC6CF14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410">
              <a:extLst>
                <a:ext uri="{FF2B5EF4-FFF2-40B4-BE49-F238E27FC236}">
                  <a16:creationId xmlns:a16="http://schemas.microsoft.com/office/drawing/2014/main" id="{651FB708-C85B-425C-8260-3300C6FA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11">
              <a:extLst>
                <a:ext uri="{FF2B5EF4-FFF2-40B4-BE49-F238E27FC236}">
                  <a16:creationId xmlns:a16="http://schemas.microsoft.com/office/drawing/2014/main" id="{3C35CCBA-5584-4C73-B96D-E3D662909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12">
              <a:extLst>
                <a:ext uri="{FF2B5EF4-FFF2-40B4-BE49-F238E27FC236}">
                  <a16:creationId xmlns:a16="http://schemas.microsoft.com/office/drawing/2014/main" id="{BE1F0E18-C1C3-453D-88D2-1B3D28005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13">
              <a:extLst>
                <a:ext uri="{FF2B5EF4-FFF2-40B4-BE49-F238E27FC236}">
                  <a16:creationId xmlns:a16="http://schemas.microsoft.com/office/drawing/2014/main" id="{E543863F-A60E-454D-8611-A4E61AC2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14">
              <a:extLst>
                <a:ext uri="{FF2B5EF4-FFF2-40B4-BE49-F238E27FC236}">
                  <a16:creationId xmlns:a16="http://schemas.microsoft.com/office/drawing/2014/main" id="{87B1E5DB-A4CA-4EF3-9B10-E5908BA05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15">
              <a:extLst>
                <a:ext uri="{FF2B5EF4-FFF2-40B4-BE49-F238E27FC236}">
                  <a16:creationId xmlns:a16="http://schemas.microsoft.com/office/drawing/2014/main" id="{C217CE52-D2AC-4D84-9487-9C307D5C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16">
              <a:extLst>
                <a:ext uri="{FF2B5EF4-FFF2-40B4-BE49-F238E27FC236}">
                  <a16:creationId xmlns:a16="http://schemas.microsoft.com/office/drawing/2014/main" id="{116693C4-6DA6-4D02-846B-F755926D2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17">
              <a:extLst>
                <a:ext uri="{FF2B5EF4-FFF2-40B4-BE49-F238E27FC236}">
                  <a16:creationId xmlns:a16="http://schemas.microsoft.com/office/drawing/2014/main" id="{2CDB0907-F323-4279-B476-8AB899088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18">
              <a:extLst>
                <a:ext uri="{FF2B5EF4-FFF2-40B4-BE49-F238E27FC236}">
                  <a16:creationId xmlns:a16="http://schemas.microsoft.com/office/drawing/2014/main" id="{1BB0C315-751E-4571-B0B6-BECE8F7AE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19">
              <a:extLst>
                <a:ext uri="{FF2B5EF4-FFF2-40B4-BE49-F238E27FC236}">
                  <a16:creationId xmlns:a16="http://schemas.microsoft.com/office/drawing/2014/main" id="{E3EF632E-A87F-4735-BCA6-A6AAA3967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20">
              <a:extLst>
                <a:ext uri="{FF2B5EF4-FFF2-40B4-BE49-F238E27FC236}">
                  <a16:creationId xmlns:a16="http://schemas.microsoft.com/office/drawing/2014/main" id="{CBE4A3D1-E29A-455F-8F77-22F1EE09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21">
              <a:extLst>
                <a:ext uri="{FF2B5EF4-FFF2-40B4-BE49-F238E27FC236}">
                  <a16:creationId xmlns:a16="http://schemas.microsoft.com/office/drawing/2014/main" id="{2822A59F-F529-4F85-AB3C-B8AD1BD18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22">
              <a:extLst>
                <a:ext uri="{FF2B5EF4-FFF2-40B4-BE49-F238E27FC236}">
                  <a16:creationId xmlns:a16="http://schemas.microsoft.com/office/drawing/2014/main" id="{C12EAD86-F0EA-4C5A-854B-E82F3B16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23">
              <a:extLst>
                <a:ext uri="{FF2B5EF4-FFF2-40B4-BE49-F238E27FC236}">
                  <a16:creationId xmlns:a16="http://schemas.microsoft.com/office/drawing/2014/main" id="{B24CFBD5-E35E-4BCF-9659-335796588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24">
              <a:extLst>
                <a:ext uri="{FF2B5EF4-FFF2-40B4-BE49-F238E27FC236}">
                  <a16:creationId xmlns:a16="http://schemas.microsoft.com/office/drawing/2014/main" id="{A92C414B-D9BD-4092-8209-F3A6EF34F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25">
              <a:extLst>
                <a:ext uri="{FF2B5EF4-FFF2-40B4-BE49-F238E27FC236}">
                  <a16:creationId xmlns:a16="http://schemas.microsoft.com/office/drawing/2014/main" id="{E4314B73-D4EF-496F-BB96-08DEBD3D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26">
              <a:extLst>
                <a:ext uri="{FF2B5EF4-FFF2-40B4-BE49-F238E27FC236}">
                  <a16:creationId xmlns:a16="http://schemas.microsoft.com/office/drawing/2014/main" id="{ABC44528-89E6-41F2-A91D-713F947D4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27">
              <a:extLst>
                <a:ext uri="{FF2B5EF4-FFF2-40B4-BE49-F238E27FC236}">
                  <a16:creationId xmlns:a16="http://schemas.microsoft.com/office/drawing/2014/main" id="{E290AA90-DF81-4094-8F9C-F643F4345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28">
              <a:extLst>
                <a:ext uri="{FF2B5EF4-FFF2-40B4-BE49-F238E27FC236}">
                  <a16:creationId xmlns:a16="http://schemas.microsoft.com/office/drawing/2014/main" id="{33E39C17-A0A6-4148-9960-228F6C7B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29">
              <a:extLst>
                <a:ext uri="{FF2B5EF4-FFF2-40B4-BE49-F238E27FC236}">
                  <a16:creationId xmlns:a16="http://schemas.microsoft.com/office/drawing/2014/main" id="{A477E9D3-C9AA-4D3A-A925-542B0BB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30">
              <a:extLst>
                <a:ext uri="{FF2B5EF4-FFF2-40B4-BE49-F238E27FC236}">
                  <a16:creationId xmlns:a16="http://schemas.microsoft.com/office/drawing/2014/main" id="{4B0C195E-7A34-48FD-B7A8-FD431B277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31">
              <a:extLst>
                <a:ext uri="{FF2B5EF4-FFF2-40B4-BE49-F238E27FC236}">
                  <a16:creationId xmlns:a16="http://schemas.microsoft.com/office/drawing/2014/main" id="{736CB7FD-8B9C-4B12-9085-523613E81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32">
              <a:extLst>
                <a:ext uri="{FF2B5EF4-FFF2-40B4-BE49-F238E27FC236}">
                  <a16:creationId xmlns:a16="http://schemas.microsoft.com/office/drawing/2014/main" id="{73BF0D68-8A05-45F9-BD02-751D3BC61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33">
              <a:extLst>
                <a:ext uri="{FF2B5EF4-FFF2-40B4-BE49-F238E27FC236}">
                  <a16:creationId xmlns:a16="http://schemas.microsoft.com/office/drawing/2014/main" id="{88839A5A-680F-4011-A82F-EC27A7C5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34">
              <a:extLst>
                <a:ext uri="{FF2B5EF4-FFF2-40B4-BE49-F238E27FC236}">
                  <a16:creationId xmlns:a16="http://schemas.microsoft.com/office/drawing/2014/main" id="{CAB8EE25-941C-476F-8EFF-616914C1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35">
              <a:extLst>
                <a:ext uri="{FF2B5EF4-FFF2-40B4-BE49-F238E27FC236}">
                  <a16:creationId xmlns:a16="http://schemas.microsoft.com/office/drawing/2014/main" id="{19D33C43-3776-44C9-B421-E34980978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36">
              <a:extLst>
                <a:ext uri="{FF2B5EF4-FFF2-40B4-BE49-F238E27FC236}">
                  <a16:creationId xmlns:a16="http://schemas.microsoft.com/office/drawing/2014/main" id="{4083D1EF-F07D-42BE-A54C-348A625C4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37">
              <a:extLst>
                <a:ext uri="{FF2B5EF4-FFF2-40B4-BE49-F238E27FC236}">
                  <a16:creationId xmlns:a16="http://schemas.microsoft.com/office/drawing/2014/main" id="{CA02BF1A-2AD0-482F-8B8A-45B5E6DC6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38">
              <a:extLst>
                <a:ext uri="{FF2B5EF4-FFF2-40B4-BE49-F238E27FC236}">
                  <a16:creationId xmlns:a16="http://schemas.microsoft.com/office/drawing/2014/main" id="{A5392622-83AF-48F1-A217-D52F736A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39">
              <a:extLst>
                <a:ext uri="{FF2B5EF4-FFF2-40B4-BE49-F238E27FC236}">
                  <a16:creationId xmlns:a16="http://schemas.microsoft.com/office/drawing/2014/main" id="{03658B8A-0773-4FB1-9FDD-CF44F8442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40">
              <a:extLst>
                <a:ext uri="{FF2B5EF4-FFF2-40B4-BE49-F238E27FC236}">
                  <a16:creationId xmlns:a16="http://schemas.microsoft.com/office/drawing/2014/main" id="{F27086AB-E36F-41AB-B77E-ACAD605C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41">
              <a:extLst>
                <a:ext uri="{FF2B5EF4-FFF2-40B4-BE49-F238E27FC236}">
                  <a16:creationId xmlns:a16="http://schemas.microsoft.com/office/drawing/2014/main" id="{4FE3C558-2920-4293-B711-69C2EC789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42">
              <a:extLst>
                <a:ext uri="{FF2B5EF4-FFF2-40B4-BE49-F238E27FC236}">
                  <a16:creationId xmlns:a16="http://schemas.microsoft.com/office/drawing/2014/main" id="{DB0825AA-121A-4D0E-A165-677CCF12D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43">
              <a:extLst>
                <a:ext uri="{FF2B5EF4-FFF2-40B4-BE49-F238E27FC236}">
                  <a16:creationId xmlns:a16="http://schemas.microsoft.com/office/drawing/2014/main" id="{32D0DB49-DA51-471B-949C-91460167C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44">
              <a:extLst>
                <a:ext uri="{FF2B5EF4-FFF2-40B4-BE49-F238E27FC236}">
                  <a16:creationId xmlns:a16="http://schemas.microsoft.com/office/drawing/2014/main" id="{5E120001-4A2E-4229-A61A-C01E1B1F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45">
              <a:extLst>
                <a:ext uri="{FF2B5EF4-FFF2-40B4-BE49-F238E27FC236}">
                  <a16:creationId xmlns:a16="http://schemas.microsoft.com/office/drawing/2014/main" id="{1F77E3DF-0AE0-4E8A-A00B-40CA44BB3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46">
              <a:extLst>
                <a:ext uri="{FF2B5EF4-FFF2-40B4-BE49-F238E27FC236}">
                  <a16:creationId xmlns:a16="http://schemas.microsoft.com/office/drawing/2014/main" id="{A3D0DF4B-6528-45B4-AFCD-FB9758B1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47">
              <a:extLst>
                <a:ext uri="{FF2B5EF4-FFF2-40B4-BE49-F238E27FC236}">
                  <a16:creationId xmlns:a16="http://schemas.microsoft.com/office/drawing/2014/main" id="{902BE0B5-4295-4880-B9C5-B3CA2C6F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48">
              <a:extLst>
                <a:ext uri="{FF2B5EF4-FFF2-40B4-BE49-F238E27FC236}">
                  <a16:creationId xmlns:a16="http://schemas.microsoft.com/office/drawing/2014/main" id="{B606CA52-FB97-4C0B-B215-EB6EFE205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49">
              <a:extLst>
                <a:ext uri="{FF2B5EF4-FFF2-40B4-BE49-F238E27FC236}">
                  <a16:creationId xmlns:a16="http://schemas.microsoft.com/office/drawing/2014/main" id="{92363FC3-F77B-4F01-8917-0C7BFF7CD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50">
              <a:extLst>
                <a:ext uri="{FF2B5EF4-FFF2-40B4-BE49-F238E27FC236}">
                  <a16:creationId xmlns:a16="http://schemas.microsoft.com/office/drawing/2014/main" id="{C7CA86E7-0038-417F-A9EE-A26D6A23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51">
              <a:extLst>
                <a:ext uri="{FF2B5EF4-FFF2-40B4-BE49-F238E27FC236}">
                  <a16:creationId xmlns:a16="http://schemas.microsoft.com/office/drawing/2014/main" id="{581AA6A6-574F-42F2-96C9-669015C5D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52">
              <a:extLst>
                <a:ext uri="{FF2B5EF4-FFF2-40B4-BE49-F238E27FC236}">
                  <a16:creationId xmlns:a16="http://schemas.microsoft.com/office/drawing/2014/main" id="{40B4D2F0-1101-4ABB-A355-D4364C2CF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53">
              <a:extLst>
                <a:ext uri="{FF2B5EF4-FFF2-40B4-BE49-F238E27FC236}">
                  <a16:creationId xmlns:a16="http://schemas.microsoft.com/office/drawing/2014/main" id="{795EC928-8BD7-48F6-957B-450B4835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54">
              <a:extLst>
                <a:ext uri="{FF2B5EF4-FFF2-40B4-BE49-F238E27FC236}">
                  <a16:creationId xmlns:a16="http://schemas.microsoft.com/office/drawing/2014/main" id="{1DE128B7-724D-4453-911A-20BE80443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55">
              <a:extLst>
                <a:ext uri="{FF2B5EF4-FFF2-40B4-BE49-F238E27FC236}">
                  <a16:creationId xmlns:a16="http://schemas.microsoft.com/office/drawing/2014/main" id="{CCED4CB2-9DE1-48AD-920E-22286CF8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56">
              <a:extLst>
                <a:ext uri="{FF2B5EF4-FFF2-40B4-BE49-F238E27FC236}">
                  <a16:creationId xmlns:a16="http://schemas.microsoft.com/office/drawing/2014/main" id="{800A9181-52C4-41BB-A30C-B5D97D5D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57">
              <a:extLst>
                <a:ext uri="{FF2B5EF4-FFF2-40B4-BE49-F238E27FC236}">
                  <a16:creationId xmlns:a16="http://schemas.microsoft.com/office/drawing/2014/main" id="{B6C01C22-CF57-493D-B211-2EAC9CF2E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58">
              <a:extLst>
                <a:ext uri="{FF2B5EF4-FFF2-40B4-BE49-F238E27FC236}">
                  <a16:creationId xmlns:a16="http://schemas.microsoft.com/office/drawing/2014/main" id="{C3737E61-02C5-48EB-B3E1-EA858C0C7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59">
              <a:extLst>
                <a:ext uri="{FF2B5EF4-FFF2-40B4-BE49-F238E27FC236}">
                  <a16:creationId xmlns:a16="http://schemas.microsoft.com/office/drawing/2014/main" id="{530DCE2E-267C-4588-A66D-DE03CF167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60">
              <a:extLst>
                <a:ext uri="{FF2B5EF4-FFF2-40B4-BE49-F238E27FC236}">
                  <a16:creationId xmlns:a16="http://schemas.microsoft.com/office/drawing/2014/main" id="{9C2D82C5-F965-4465-B196-383251D3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61">
              <a:extLst>
                <a:ext uri="{FF2B5EF4-FFF2-40B4-BE49-F238E27FC236}">
                  <a16:creationId xmlns:a16="http://schemas.microsoft.com/office/drawing/2014/main" id="{D6FE1E77-A74C-4F0A-9ACE-B58292F9B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62">
              <a:extLst>
                <a:ext uri="{FF2B5EF4-FFF2-40B4-BE49-F238E27FC236}">
                  <a16:creationId xmlns:a16="http://schemas.microsoft.com/office/drawing/2014/main" id="{9A649580-605D-45B8-B575-1003F7D8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63">
              <a:extLst>
                <a:ext uri="{FF2B5EF4-FFF2-40B4-BE49-F238E27FC236}">
                  <a16:creationId xmlns:a16="http://schemas.microsoft.com/office/drawing/2014/main" id="{9CFF916D-68A3-44CA-B7FA-6C7E4DC4B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64">
              <a:extLst>
                <a:ext uri="{FF2B5EF4-FFF2-40B4-BE49-F238E27FC236}">
                  <a16:creationId xmlns:a16="http://schemas.microsoft.com/office/drawing/2014/main" id="{FE6AED23-FCD7-491B-AA56-A6B3DB846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65">
              <a:extLst>
                <a:ext uri="{FF2B5EF4-FFF2-40B4-BE49-F238E27FC236}">
                  <a16:creationId xmlns:a16="http://schemas.microsoft.com/office/drawing/2014/main" id="{0311DAF7-9ACC-4C79-B030-BDD5BAFC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66">
              <a:extLst>
                <a:ext uri="{FF2B5EF4-FFF2-40B4-BE49-F238E27FC236}">
                  <a16:creationId xmlns:a16="http://schemas.microsoft.com/office/drawing/2014/main" id="{AED04E13-3418-4744-9A5D-45E4F50B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67">
              <a:extLst>
                <a:ext uri="{FF2B5EF4-FFF2-40B4-BE49-F238E27FC236}">
                  <a16:creationId xmlns:a16="http://schemas.microsoft.com/office/drawing/2014/main" id="{409CDF72-BEAB-40FF-8B3F-D052C46D0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68">
              <a:extLst>
                <a:ext uri="{FF2B5EF4-FFF2-40B4-BE49-F238E27FC236}">
                  <a16:creationId xmlns:a16="http://schemas.microsoft.com/office/drawing/2014/main" id="{2F113AA7-211B-4D5A-986F-C1D3B54C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69">
              <a:extLst>
                <a:ext uri="{FF2B5EF4-FFF2-40B4-BE49-F238E27FC236}">
                  <a16:creationId xmlns:a16="http://schemas.microsoft.com/office/drawing/2014/main" id="{1BF36871-C530-4843-917F-EB1F6E66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70">
              <a:extLst>
                <a:ext uri="{FF2B5EF4-FFF2-40B4-BE49-F238E27FC236}">
                  <a16:creationId xmlns:a16="http://schemas.microsoft.com/office/drawing/2014/main" id="{74613973-3344-49B8-9657-200CD8C2D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71">
              <a:extLst>
                <a:ext uri="{FF2B5EF4-FFF2-40B4-BE49-F238E27FC236}">
                  <a16:creationId xmlns:a16="http://schemas.microsoft.com/office/drawing/2014/main" id="{450487E0-F767-4E1B-A10E-F4AED3AE4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72">
              <a:extLst>
                <a:ext uri="{FF2B5EF4-FFF2-40B4-BE49-F238E27FC236}">
                  <a16:creationId xmlns:a16="http://schemas.microsoft.com/office/drawing/2014/main" id="{864E6028-5374-4553-9CBF-AA1BC7D26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73">
              <a:extLst>
                <a:ext uri="{FF2B5EF4-FFF2-40B4-BE49-F238E27FC236}">
                  <a16:creationId xmlns:a16="http://schemas.microsoft.com/office/drawing/2014/main" id="{CA1DE22B-B967-439C-BE53-8955F786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74">
              <a:extLst>
                <a:ext uri="{FF2B5EF4-FFF2-40B4-BE49-F238E27FC236}">
                  <a16:creationId xmlns:a16="http://schemas.microsoft.com/office/drawing/2014/main" id="{856E6F5A-14A4-482D-BC1B-62AF93C8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75">
              <a:extLst>
                <a:ext uri="{FF2B5EF4-FFF2-40B4-BE49-F238E27FC236}">
                  <a16:creationId xmlns:a16="http://schemas.microsoft.com/office/drawing/2014/main" id="{39DE3650-0914-4584-8E89-06F171AB0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76">
              <a:extLst>
                <a:ext uri="{FF2B5EF4-FFF2-40B4-BE49-F238E27FC236}">
                  <a16:creationId xmlns:a16="http://schemas.microsoft.com/office/drawing/2014/main" id="{A1CE2B34-D94F-436D-BEFB-D8A06CD5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77">
              <a:extLst>
                <a:ext uri="{FF2B5EF4-FFF2-40B4-BE49-F238E27FC236}">
                  <a16:creationId xmlns:a16="http://schemas.microsoft.com/office/drawing/2014/main" id="{706639F7-51BB-476F-B445-C183D1D3E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78">
              <a:extLst>
                <a:ext uri="{FF2B5EF4-FFF2-40B4-BE49-F238E27FC236}">
                  <a16:creationId xmlns:a16="http://schemas.microsoft.com/office/drawing/2014/main" id="{F59E385B-0FB6-4F36-8781-44921A0A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79">
              <a:extLst>
                <a:ext uri="{FF2B5EF4-FFF2-40B4-BE49-F238E27FC236}">
                  <a16:creationId xmlns:a16="http://schemas.microsoft.com/office/drawing/2014/main" id="{4D7AF0BF-0A96-4B5D-9428-E4CBC42D2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80">
              <a:extLst>
                <a:ext uri="{FF2B5EF4-FFF2-40B4-BE49-F238E27FC236}">
                  <a16:creationId xmlns:a16="http://schemas.microsoft.com/office/drawing/2014/main" id="{70044E40-8AF6-4A88-817F-DBA277F59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81">
              <a:extLst>
                <a:ext uri="{FF2B5EF4-FFF2-40B4-BE49-F238E27FC236}">
                  <a16:creationId xmlns:a16="http://schemas.microsoft.com/office/drawing/2014/main" id="{36469009-811B-4C5F-810E-8C014E0A0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82">
              <a:extLst>
                <a:ext uri="{FF2B5EF4-FFF2-40B4-BE49-F238E27FC236}">
                  <a16:creationId xmlns:a16="http://schemas.microsoft.com/office/drawing/2014/main" id="{10D67B2E-A907-40C2-9E39-9E081F0BC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83">
              <a:extLst>
                <a:ext uri="{FF2B5EF4-FFF2-40B4-BE49-F238E27FC236}">
                  <a16:creationId xmlns:a16="http://schemas.microsoft.com/office/drawing/2014/main" id="{9A7CDCE6-6A6F-435D-99ED-906AEF1D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84">
              <a:extLst>
                <a:ext uri="{FF2B5EF4-FFF2-40B4-BE49-F238E27FC236}">
                  <a16:creationId xmlns:a16="http://schemas.microsoft.com/office/drawing/2014/main" id="{647FF9E8-8AA3-4DF3-8C43-43E9A621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85">
              <a:extLst>
                <a:ext uri="{FF2B5EF4-FFF2-40B4-BE49-F238E27FC236}">
                  <a16:creationId xmlns:a16="http://schemas.microsoft.com/office/drawing/2014/main" id="{A3518925-3E61-47C3-8E9B-1178C211B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86">
              <a:extLst>
                <a:ext uri="{FF2B5EF4-FFF2-40B4-BE49-F238E27FC236}">
                  <a16:creationId xmlns:a16="http://schemas.microsoft.com/office/drawing/2014/main" id="{B856A6CC-31E3-4F3C-B1A4-3238B0061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87">
              <a:extLst>
                <a:ext uri="{FF2B5EF4-FFF2-40B4-BE49-F238E27FC236}">
                  <a16:creationId xmlns:a16="http://schemas.microsoft.com/office/drawing/2014/main" id="{5DCF8A9E-FBBB-45A1-BAD4-82F4F61B2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88">
              <a:extLst>
                <a:ext uri="{FF2B5EF4-FFF2-40B4-BE49-F238E27FC236}">
                  <a16:creationId xmlns:a16="http://schemas.microsoft.com/office/drawing/2014/main" id="{A0626658-F532-4408-AA48-7ED1B8F7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89">
              <a:extLst>
                <a:ext uri="{FF2B5EF4-FFF2-40B4-BE49-F238E27FC236}">
                  <a16:creationId xmlns:a16="http://schemas.microsoft.com/office/drawing/2014/main" id="{9B790811-1436-48EB-82FD-26C14415F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90">
              <a:extLst>
                <a:ext uri="{FF2B5EF4-FFF2-40B4-BE49-F238E27FC236}">
                  <a16:creationId xmlns:a16="http://schemas.microsoft.com/office/drawing/2014/main" id="{0F5A6BFC-00F6-4EF1-95AE-BE164B655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91">
              <a:extLst>
                <a:ext uri="{FF2B5EF4-FFF2-40B4-BE49-F238E27FC236}">
                  <a16:creationId xmlns:a16="http://schemas.microsoft.com/office/drawing/2014/main" id="{BB3BD29A-91E5-4889-9685-DA4095CD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92">
              <a:extLst>
                <a:ext uri="{FF2B5EF4-FFF2-40B4-BE49-F238E27FC236}">
                  <a16:creationId xmlns:a16="http://schemas.microsoft.com/office/drawing/2014/main" id="{438269EF-89F5-4F7B-9929-1C17533B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93">
              <a:extLst>
                <a:ext uri="{FF2B5EF4-FFF2-40B4-BE49-F238E27FC236}">
                  <a16:creationId xmlns:a16="http://schemas.microsoft.com/office/drawing/2014/main" id="{8D85A7A5-9128-43F5-9E8B-975B8F9F7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94">
              <a:extLst>
                <a:ext uri="{FF2B5EF4-FFF2-40B4-BE49-F238E27FC236}">
                  <a16:creationId xmlns:a16="http://schemas.microsoft.com/office/drawing/2014/main" id="{D61F6FE9-F34C-476E-8E07-39D22320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95">
              <a:extLst>
                <a:ext uri="{FF2B5EF4-FFF2-40B4-BE49-F238E27FC236}">
                  <a16:creationId xmlns:a16="http://schemas.microsoft.com/office/drawing/2014/main" id="{78E44C3F-4D4E-49EF-867E-3547B95A8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96">
              <a:extLst>
                <a:ext uri="{FF2B5EF4-FFF2-40B4-BE49-F238E27FC236}">
                  <a16:creationId xmlns:a16="http://schemas.microsoft.com/office/drawing/2014/main" id="{729DE995-6148-4C0A-903B-41B126D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97">
              <a:extLst>
                <a:ext uri="{FF2B5EF4-FFF2-40B4-BE49-F238E27FC236}">
                  <a16:creationId xmlns:a16="http://schemas.microsoft.com/office/drawing/2014/main" id="{57E18319-02D9-47F9-9556-0CCDDF4F1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98">
              <a:extLst>
                <a:ext uri="{FF2B5EF4-FFF2-40B4-BE49-F238E27FC236}">
                  <a16:creationId xmlns:a16="http://schemas.microsoft.com/office/drawing/2014/main" id="{5EA26061-1234-41DC-AB71-83D19485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99">
              <a:extLst>
                <a:ext uri="{FF2B5EF4-FFF2-40B4-BE49-F238E27FC236}">
                  <a16:creationId xmlns:a16="http://schemas.microsoft.com/office/drawing/2014/main" id="{72BEB26E-3934-402B-86E8-80952AD9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500">
              <a:extLst>
                <a:ext uri="{FF2B5EF4-FFF2-40B4-BE49-F238E27FC236}">
                  <a16:creationId xmlns:a16="http://schemas.microsoft.com/office/drawing/2014/main" id="{E78EA0F6-B0F8-44C4-B13C-EC4A3CB42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501">
              <a:extLst>
                <a:ext uri="{FF2B5EF4-FFF2-40B4-BE49-F238E27FC236}">
                  <a16:creationId xmlns:a16="http://schemas.microsoft.com/office/drawing/2014/main" id="{E393F6A9-B64D-4995-8569-CB7E2FE2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502">
              <a:extLst>
                <a:ext uri="{FF2B5EF4-FFF2-40B4-BE49-F238E27FC236}">
                  <a16:creationId xmlns:a16="http://schemas.microsoft.com/office/drawing/2014/main" id="{36EE97F4-E8BD-4876-A9C2-EE3ECA2F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503">
              <a:extLst>
                <a:ext uri="{FF2B5EF4-FFF2-40B4-BE49-F238E27FC236}">
                  <a16:creationId xmlns:a16="http://schemas.microsoft.com/office/drawing/2014/main" id="{9A063D3B-7D8A-4D75-8404-4AC0500D0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504">
              <a:extLst>
                <a:ext uri="{FF2B5EF4-FFF2-40B4-BE49-F238E27FC236}">
                  <a16:creationId xmlns:a16="http://schemas.microsoft.com/office/drawing/2014/main" id="{F26D2A1F-F98E-4D80-B522-97D0A6188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505">
              <a:extLst>
                <a:ext uri="{FF2B5EF4-FFF2-40B4-BE49-F238E27FC236}">
                  <a16:creationId xmlns:a16="http://schemas.microsoft.com/office/drawing/2014/main" id="{66B9D6A9-3E2C-40CC-BD87-E00C75CC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506">
              <a:extLst>
                <a:ext uri="{FF2B5EF4-FFF2-40B4-BE49-F238E27FC236}">
                  <a16:creationId xmlns:a16="http://schemas.microsoft.com/office/drawing/2014/main" id="{56D47BEA-E2D8-4ECC-9F07-7598C3B9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507">
              <a:extLst>
                <a:ext uri="{FF2B5EF4-FFF2-40B4-BE49-F238E27FC236}">
                  <a16:creationId xmlns:a16="http://schemas.microsoft.com/office/drawing/2014/main" id="{409FD598-4565-4217-AD80-ED2D68C0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508">
              <a:extLst>
                <a:ext uri="{FF2B5EF4-FFF2-40B4-BE49-F238E27FC236}">
                  <a16:creationId xmlns:a16="http://schemas.microsoft.com/office/drawing/2014/main" id="{2CA16474-E937-42E7-8264-5C8A0E53C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509">
              <a:extLst>
                <a:ext uri="{FF2B5EF4-FFF2-40B4-BE49-F238E27FC236}">
                  <a16:creationId xmlns:a16="http://schemas.microsoft.com/office/drawing/2014/main" id="{79A22515-6034-46E8-9C25-6A14FFDD6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10">
              <a:extLst>
                <a:ext uri="{FF2B5EF4-FFF2-40B4-BE49-F238E27FC236}">
                  <a16:creationId xmlns:a16="http://schemas.microsoft.com/office/drawing/2014/main" id="{409220A7-F449-4BB4-95A9-FA40D413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11">
              <a:extLst>
                <a:ext uri="{FF2B5EF4-FFF2-40B4-BE49-F238E27FC236}">
                  <a16:creationId xmlns:a16="http://schemas.microsoft.com/office/drawing/2014/main" id="{7AF1A827-706B-424B-A74F-D13D8B44E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12">
              <a:extLst>
                <a:ext uri="{FF2B5EF4-FFF2-40B4-BE49-F238E27FC236}">
                  <a16:creationId xmlns:a16="http://schemas.microsoft.com/office/drawing/2014/main" id="{64C04F9C-AADB-4BFE-8BE7-96751B374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13">
              <a:extLst>
                <a:ext uri="{FF2B5EF4-FFF2-40B4-BE49-F238E27FC236}">
                  <a16:creationId xmlns:a16="http://schemas.microsoft.com/office/drawing/2014/main" id="{84F5D790-D686-4BF5-AF09-B9088F32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14">
              <a:extLst>
                <a:ext uri="{FF2B5EF4-FFF2-40B4-BE49-F238E27FC236}">
                  <a16:creationId xmlns:a16="http://schemas.microsoft.com/office/drawing/2014/main" id="{024A7BCE-9F95-4536-AAD9-ABE9E71FD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15">
              <a:extLst>
                <a:ext uri="{FF2B5EF4-FFF2-40B4-BE49-F238E27FC236}">
                  <a16:creationId xmlns:a16="http://schemas.microsoft.com/office/drawing/2014/main" id="{0A0D5233-B113-4B4A-B1E4-392DD1781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16">
              <a:extLst>
                <a:ext uri="{FF2B5EF4-FFF2-40B4-BE49-F238E27FC236}">
                  <a16:creationId xmlns:a16="http://schemas.microsoft.com/office/drawing/2014/main" id="{A8BBE6B6-4D97-4C32-B22A-DFCCE8E3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17">
              <a:extLst>
                <a:ext uri="{FF2B5EF4-FFF2-40B4-BE49-F238E27FC236}">
                  <a16:creationId xmlns:a16="http://schemas.microsoft.com/office/drawing/2014/main" id="{261D93E5-19D0-457B-802D-4705DEF1B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18">
              <a:extLst>
                <a:ext uri="{FF2B5EF4-FFF2-40B4-BE49-F238E27FC236}">
                  <a16:creationId xmlns:a16="http://schemas.microsoft.com/office/drawing/2014/main" id="{FDDC0388-5468-4A3D-BCE4-4AF2B7DBA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19">
              <a:extLst>
                <a:ext uri="{FF2B5EF4-FFF2-40B4-BE49-F238E27FC236}">
                  <a16:creationId xmlns:a16="http://schemas.microsoft.com/office/drawing/2014/main" id="{4316DB52-B88B-49BB-A553-85CE02AAB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20">
              <a:extLst>
                <a:ext uri="{FF2B5EF4-FFF2-40B4-BE49-F238E27FC236}">
                  <a16:creationId xmlns:a16="http://schemas.microsoft.com/office/drawing/2014/main" id="{6692BBA9-420C-415D-BCD9-63A34573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21">
              <a:extLst>
                <a:ext uri="{FF2B5EF4-FFF2-40B4-BE49-F238E27FC236}">
                  <a16:creationId xmlns:a16="http://schemas.microsoft.com/office/drawing/2014/main" id="{1C0EE10A-A584-4BAB-81F5-64E191AA8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22">
              <a:extLst>
                <a:ext uri="{FF2B5EF4-FFF2-40B4-BE49-F238E27FC236}">
                  <a16:creationId xmlns:a16="http://schemas.microsoft.com/office/drawing/2014/main" id="{ECD6303F-01BE-4175-A486-B46D0FC1D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23">
              <a:extLst>
                <a:ext uri="{FF2B5EF4-FFF2-40B4-BE49-F238E27FC236}">
                  <a16:creationId xmlns:a16="http://schemas.microsoft.com/office/drawing/2014/main" id="{7F4B195D-AEAC-4ACA-BC5B-6A87F9E99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24">
              <a:extLst>
                <a:ext uri="{FF2B5EF4-FFF2-40B4-BE49-F238E27FC236}">
                  <a16:creationId xmlns:a16="http://schemas.microsoft.com/office/drawing/2014/main" id="{6BD8411F-AF70-4897-8D77-30CCB6B30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25">
              <a:extLst>
                <a:ext uri="{FF2B5EF4-FFF2-40B4-BE49-F238E27FC236}">
                  <a16:creationId xmlns:a16="http://schemas.microsoft.com/office/drawing/2014/main" id="{5ACF7A23-D58A-4DF8-B14C-74BE6F121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26">
              <a:extLst>
                <a:ext uri="{FF2B5EF4-FFF2-40B4-BE49-F238E27FC236}">
                  <a16:creationId xmlns:a16="http://schemas.microsoft.com/office/drawing/2014/main" id="{7C298608-1CE2-4C6C-BAB5-9D1EB4319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27">
              <a:extLst>
                <a:ext uri="{FF2B5EF4-FFF2-40B4-BE49-F238E27FC236}">
                  <a16:creationId xmlns:a16="http://schemas.microsoft.com/office/drawing/2014/main" id="{E6549A84-8590-4180-8477-85D0AC9A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28">
              <a:extLst>
                <a:ext uri="{FF2B5EF4-FFF2-40B4-BE49-F238E27FC236}">
                  <a16:creationId xmlns:a16="http://schemas.microsoft.com/office/drawing/2014/main" id="{93B7494E-ED94-4D09-8EAE-2B793063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29">
              <a:extLst>
                <a:ext uri="{FF2B5EF4-FFF2-40B4-BE49-F238E27FC236}">
                  <a16:creationId xmlns:a16="http://schemas.microsoft.com/office/drawing/2014/main" id="{5BEEFB2D-07EA-45C1-9C93-5F433D38A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30">
              <a:extLst>
                <a:ext uri="{FF2B5EF4-FFF2-40B4-BE49-F238E27FC236}">
                  <a16:creationId xmlns:a16="http://schemas.microsoft.com/office/drawing/2014/main" id="{63BB0AFE-C8A6-42DE-8CAA-91D43B3B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31">
              <a:extLst>
                <a:ext uri="{FF2B5EF4-FFF2-40B4-BE49-F238E27FC236}">
                  <a16:creationId xmlns:a16="http://schemas.microsoft.com/office/drawing/2014/main" id="{3B0D7CD3-3B84-4FAF-80FF-F6D764C91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32">
              <a:extLst>
                <a:ext uri="{FF2B5EF4-FFF2-40B4-BE49-F238E27FC236}">
                  <a16:creationId xmlns:a16="http://schemas.microsoft.com/office/drawing/2014/main" id="{4E44391E-3949-45E2-A418-3A59D9BD0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33">
              <a:extLst>
                <a:ext uri="{FF2B5EF4-FFF2-40B4-BE49-F238E27FC236}">
                  <a16:creationId xmlns:a16="http://schemas.microsoft.com/office/drawing/2014/main" id="{BCCD3258-EDAE-4640-B84E-2F9CCCD57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34">
              <a:extLst>
                <a:ext uri="{FF2B5EF4-FFF2-40B4-BE49-F238E27FC236}">
                  <a16:creationId xmlns:a16="http://schemas.microsoft.com/office/drawing/2014/main" id="{D98565C6-FE69-4ECF-BEA4-EE5FE5D7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35">
              <a:extLst>
                <a:ext uri="{FF2B5EF4-FFF2-40B4-BE49-F238E27FC236}">
                  <a16:creationId xmlns:a16="http://schemas.microsoft.com/office/drawing/2014/main" id="{CDB4471F-8B2D-42DE-901C-E0856CF43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36">
              <a:extLst>
                <a:ext uri="{FF2B5EF4-FFF2-40B4-BE49-F238E27FC236}">
                  <a16:creationId xmlns:a16="http://schemas.microsoft.com/office/drawing/2014/main" id="{37A67213-03B4-486B-AF1F-958C7C4E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37">
              <a:extLst>
                <a:ext uri="{FF2B5EF4-FFF2-40B4-BE49-F238E27FC236}">
                  <a16:creationId xmlns:a16="http://schemas.microsoft.com/office/drawing/2014/main" id="{99EB5D9A-66EC-486C-8277-1FA25D97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38">
              <a:extLst>
                <a:ext uri="{FF2B5EF4-FFF2-40B4-BE49-F238E27FC236}">
                  <a16:creationId xmlns:a16="http://schemas.microsoft.com/office/drawing/2014/main" id="{C9696661-D672-46C4-AE47-36005236A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39">
              <a:extLst>
                <a:ext uri="{FF2B5EF4-FFF2-40B4-BE49-F238E27FC236}">
                  <a16:creationId xmlns:a16="http://schemas.microsoft.com/office/drawing/2014/main" id="{0A924CF6-768D-4BC4-8D7B-39528C35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40">
              <a:extLst>
                <a:ext uri="{FF2B5EF4-FFF2-40B4-BE49-F238E27FC236}">
                  <a16:creationId xmlns:a16="http://schemas.microsoft.com/office/drawing/2014/main" id="{D64A1953-F1AD-4AAA-8BCA-16EA91A69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41">
              <a:extLst>
                <a:ext uri="{FF2B5EF4-FFF2-40B4-BE49-F238E27FC236}">
                  <a16:creationId xmlns:a16="http://schemas.microsoft.com/office/drawing/2014/main" id="{8DDCEC26-980A-4AAB-B455-10BF4BB71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42">
              <a:extLst>
                <a:ext uri="{FF2B5EF4-FFF2-40B4-BE49-F238E27FC236}">
                  <a16:creationId xmlns:a16="http://schemas.microsoft.com/office/drawing/2014/main" id="{4C0B0251-46DA-4FEA-8850-B2D278ED7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43">
              <a:extLst>
                <a:ext uri="{FF2B5EF4-FFF2-40B4-BE49-F238E27FC236}">
                  <a16:creationId xmlns:a16="http://schemas.microsoft.com/office/drawing/2014/main" id="{FCC62BAE-8ACC-493C-A255-07BB4D270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44">
              <a:extLst>
                <a:ext uri="{FF2B5EF4-FFF2-40B4-BE49-F238E27FC236}">
                  <a16:creationId xmlns:a16="http://schemas.microsoft.com/office/drawing/2014/main" id="{2E6784CF-19F6-492C-B2CC-4D0557ADF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45">
              <a:extLst>
                <a:ext uri="{FF2B5EF4-FFF2-40B4-BE49-F238E27FC236}">
                  <a16:creationId xmlns:a16="http://schemas.microsoft.com/office/drawing/2014/main" id="{BD3F7B37-7B5C-492B-884D-08D3F4A36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46">
              <a:extLst>
                <a:ext uri="{FF2B5EF4-FFF2-40B4-BE49-F238E27FC236}">
                  <a16:creationId xmlns:a16="http://schemas.microsoft.com/office/drawing/2014/main" id="{D68332E4-6532-47C0-B987-9DA15FA2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47">
              <a:extLst>
                <a:ext uri="{FF2B5EF4-FFF2-40B4-BE49-F238E27FC236}">
                  <a16:creationId xmlns:a16="http://schemas.microsoft.com/office/drawing/2014/main" id="{F0541185-3687-4822-BF2F-B91FF4BE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48">
              <a:extLst>
                <a:ext uri="{FF2B5EF4-FFF2-40B4-BE49-F238E27FC236}">
                  <a16:creationId xmlns:a16="http://schemas.microsoft.com/office/drawing/2014/main" id="{3906540D-289C-46E7-95ED-9BC66943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49">
              <a:extLst>
                <a:ext uri="{FF2B5EF4-FFF2-40B4-BE49-F238E27FC236}">
                  <a16:creationId xmlns:a16="http://schemas.microsoft.com/office/drawing/2014/main" id="{52D89CDB-9D87-4BFC-9D70-1C9CAC32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50">
              <a:extLst>
                <a:ext uri="{FF2B5EF4-FFF2-40B4-BE49-F238E27FC236}">
                  <a16:creationId xmlns:a16="http://schemas.microsoft.com/office/drawing/2014/main" id="{03BC6280-C915-46B2-B2DF-D5C54C4E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51">
              <a:extLst>
                <a:ext uri="{FF2B5EF4-FFF2-40B4-BE49-F238E27FC236}">
                  <a16:creationId xmlns:a16="http://schemas.microsoft.com/office/drawing/2014/main" id="{9FCAB915-23F5-4089-A9AC-45D9D99E4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52">
              <a:extLst>
                <a:ext uri="{FF2B5EF4-FFF2-40B4-BE49-F238E27FC236}">
                  <a16:creationId xmlns:a16="http://schemas.microsoft.com/office/drawing/2014/main" id="{DB51C5BF-6468-4939-B1CB-BF7F78A80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53">
              <a:extLst>
                <a:ext uri="{FF2B5EF4-FFF2-40B4-BE49-F238E27FC236}">
                  <a16:creationId xmlns:a16="http://schemas.microsoft.com/office/drawing/2014/main" id="{B9692510-7E23-4E33-9945-26EBAD50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376" name="Picture 15" descr="H:\Files\4cbb49c3e377d8365aa20a00\abstract-design-with-beautiful-flowers2.png">
            <a:extLst>
              <a:ext uri="{FF2B5EF4-FFF2-40B4-BE49-F238E27FC236}">
                <a16:creationId xmlns:a16="http://schemas.microsoft.com/office/drawing/2014/main" id="{E8B4EBB8-5061-4852-82E8-BC5AEBD3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35" y="4527403"/>
            <a:ext cx="2122195" cy="21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3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560030" y="2514600"/>
            <a:ext cx="5535970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+ 18 – 30 = …………</a:t>
            </a:r>
          </a:p>
          <a:p>
            <a:pPr eaLnBrk="1" hangingPunct="1">
              <a:defRPr/>
            </a:pPr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= ………….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723900" y="4495800"/>
            <a:ext cx="5715000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: 9 x 7 = ……………….</a:t>
            </a:r>
          </a:p>
          <a:p>
            <a:pPr eaLnBrk="1" hangingPunct="1">
              <a:defRPr/>
            </a:pPr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……………….</a:t>
            </a: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265E446B-3BB2-4A2B-8914-E352098C0C62}"/>
              </a:ext>
            </a:extLst>
          </p:cNvPr>
          <p:cNvSpPr txBox="1"/>
          <p:nvPr/>
        </p:nvSpPr>
        <p:spPr>
          <a:xfrm>
            <a:off x="3581400" y="65426"/>
            <a:ext cx="8097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Kiểm</a:t>
            </a:r>
            <a:r>
              <a:rPr lang="en-US" altLang="zh-CN" sz="60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 </a:t>
            </a:r>
            <a:r>
              <a:rPr lang="en-US" altLang="zh-CN" sz="6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tra</a:t>
            </a:r>
            <a:r>
              <a:rPr lang="en-US" altLang="zh-CN" sz="60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 </a:t>
            </a:r>
            <a:r>
              <a:rPr lang="en-US" altLang="zh-CN" sz="6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bài</a:t>
            </a:r>
            <a:r>
              <a:rPr lang="en-US" altLang="zh-CN" sz="60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 </a:t>
            </a:r>
            <a:r>
              <a:rPr lang="en-US" altLang="zh-CN" sz="6000" dirty="0" err="1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cũ</a:t>
            </a:r>
            <a:endParaRPr lang="zh-CN" altLang="en-US" sz="60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  <a:ea typeface="inpin heiti" charset="-122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CAE41EFD-7442-45F5-9839-CB5738E5E3CC}"/>
              </a:ext>
            </a:extLst>
          </p:cNvPr>
          <p:cNvSpPr txBox="1"/>
          <p:nvPr/>
        </p:nvSpPr>
        <p:spPr>
          <a:xfrm>
            <a:off x="838200" y="1081089"/>
            <a:ext cx="970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75665-26E7-46B3-92D4-53F44D45C2A3}"/>
              </a:ext>
            </a:extLst>
          </p:cNvPr>
          <p:cNvSpPr txBox="1"/>
          <p:nvPr/>
        </p:nvSpPr>
        <p:spPr>
          <a:xfrm>
            <a:off x="4038600" y="22639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- 30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34C8A1B8-1CAA-4B91-BEBF-D0AAC94A9454}"/>
              </a:ext>
            </a:extLst>
          </p:cNvPr>
          <p:cNvSpPr txBox="1"/>
          <p:nvPr/>
        </p:nvSpPr>
        <p:spPr>
          <a:xfrm>
            <a:off x="4648200" y="288610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F4D994AB-FDA5-40AD-90D0-BBEC9B101013}"/>
              </a:ext>
            </a:extLst>
          </p:cNvPr>
          <p:cNvSpPr txBox="1"/>
          <p:nvPr/>
        </p:nvSpPr>
        <p:spPr>
          <a:xfrm>
            <a:off x="3429000" y="42161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x 7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4FF45049-1C44-4264-B961-12D02BA00FD0}"/>
              </a:ext>
            </a:extLst>
          </p:cNvPr>
          <p:cNvSpPr txBox="1"/>
          <p:nvPr/>
        </p:nvSpPr>
        <p:spPr>
          <a:xfrm>
            <a:off x="3733800" y="4855931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D2492194-2726-43F5-8112-10964BEF4837}"/>
              </a:ext>
            </a:extLst>
          </p:cNvPr>
          <p:cNvSpPr txBox="1"/>
          <p:nvPr/>
        </p:nvSpPr>
        <p:spPr>
          <a:xfrm>
            <a:off x="6700736" y="1731942"/>
            <a:ext cx="547551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Nếu trong biểu thức chỉ có các phép tính cộng, trừ thì ta thực hiện các phép tính theo thứ tự từ trái sang phải. 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E79E93AF-E30F-435B-B50C-E1E76BEDCFBB}"/>
              </a:ext>
            </a:extLst>
          </p:cNvPr>
          <p:cNvSpPr txBox="1"/>
          <p:nvPr/>
        </p:nvSpPr>
        <p:spPr>
          <a:xfrm>
            <a:off x="6730962" y="4392094"/>
            <a:ext cx="5415064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Nếu trong biểu thức chỉ có các phép tính nhân, chia thì ta thực hiện các phép tính theo thứ tự từ trái sang phải.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32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2" grpId="0"/>
      <p:bldP spid="393" grpId="0"/>
      <p:bldP spid="394" grpId="0"/>
      <p:bldP spid="395" grpId="0" animBg="1"/>
      <p:bldP spid="3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85">
            <a:extLst>
              <a:ext uri="{FF2B5EF4-FFF2-40B4-BE49-F238E27FC236}">
                <a16:creationId xmlns:a16="http://schemas.microsoft.com/office/drawing/2014/main" id="{F810EF08-2CE0-4F93-88D7-3BF38C1DFEC4}"/>
              </a:ext>
            </a:extLst>
          </p:cNvPr>
          <p:cNvGrpSpPr/>
          <p:nvPr/>
        </p:nvGrpSpPr>
        <p:grpSpPr>
          <a:xfrm>
            <a:off x="-152400" y="4760363"/>
            <a:ext cx="12496800" cy="2106614"/>
            <a:chOff x="-25400" y="5164139"/>
            <a:chExt cx="12303126" cy="1743075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C30856F5-B4F9-4A9C-A76A-B1EAF5E70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9A3BB2A-33DB-4D1D-B1B4-623841D1C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A151E73A-AE23-472C-807C-C9C5B41E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A44454EC-5968-4675-9736-C9053769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9E037514-2F81-4D1A-850C-171120717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E55931C2-B6F8-48BB-86B3-D801F8D37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87C8CD06-1F58-4678-A494-4C0B7925A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23DFF486-01FD-40D9-AEDD-3E7EA70C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82E976A2-30CA-4C4C-8F1B-D8054148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Oval 49">
              <a:extLst>
                <a:ext uri="{FF2B5EF4-FFF2-40B4-BE49-F238E27FC236}">
                  <a16:creationId xmlns:a16="http://schemas.microsoft.com/office/drawing/2014/main" id="{16B747C8-3316-4842-917B-641DA7B3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FB449A71-879E-4DD2-9368-17EA5CDD2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E829299C-900F-41B1-A7D5-2CECD2F8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A6F3AA26-5674-40D0-880F-ADA346023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E78E8275-4BAA-407F-A6B1-F59FCD45C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08489DBD-CF28-4B8A-930E-4DEDBE6E0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E4F3E08F-B1EF-42E6-B52B-117F7134E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62F003E6-2D3A-475F-A4BA-118098C05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Oval 57">
              <a:extLst>
                <a:ext uri="{FF2B5EF4-FFF2-40B4-BE49-F238E27FC236}">
                  <a16:creationId xmlns:a16="http://schemas.microsoft.com/office/drawing/2014/main" id="{1C3D171A-4404-4609-82CF-3A3607A01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C9F391FF-C4C6-4867-A671-B5E46BDF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698BF0A0-8BD0-4E0F-A259-60F3E539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2">
              <a:extLst>
                <a:ext uri="{FF2B5EF4-FFF2-40B4-BE49-F238E27FC236}">
                  <a16:creationId xmlns:a16="http://schemas.microsoft.com/office/drawing/2014/main" id="{CBC2E9A0-DAF7-4DAA-B86A-0C26DA81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1880EE9A-BD5F-4EE2-BEF4-2926B3E54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4">
              <a:extLst>
                <a:ext uri="{FF2B5EF4-FFF2-40B4-BE49-F238E27FC236}">
                  <a16:creationId xmlns:a16="http://schemas.microsoft.com/office/drawing/2014/main" id="{C24F49C4-9A93-4E69-ABBC-5E66A90C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6815B6C7-502D-4A9C-B5ED-78ABE0366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E15643B4-80DF-44EC-BFD2-533959A99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99634178-A13F-495C-94E8-01E3F9E9B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Rectangle 78">
              <a:extLst>
                <a:ext uri="{FF2B5EF4-FFF2-40B4-BE49-F238E27FC236}">
                  <a16:creationId xmlns:a16="http://schemas.microsoft.com/office/drawing/2014/main" id="{89B503F5-EB45-46CA-9F85-09FF8159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Rectangle 79">
              <a:extLst>
                <a:ext uri="{FF2B5EF4-FFF2-40B4-BE49-F238E27FC236}">
                  <a16:creationId xmlns:a16="http://schemas.microsoft.com/office/drawing/2014/main" id="{939377DD-DE4A-49F5-A47D-083DD48C3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80">
              <a:extLst>
                <a:ext uri="{FF2B5EF4-FFF2-40B4-BE49-F238E27FC236}">
                  <a16:creationId xmlns:a16="http://schemas.microsoft.com/office/drawing/2014/main" id="{B7543B0E-F96E-422F-A346-19390541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152E587-1815-4C7C-8608-A8530D33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5B7EEEFB-E0F4-4484-BB98-C531E1C87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D69F0270-C281-4D96-B6D3-C6A7E6914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86">
              <a:extLst>
                <a:ext uri="{FF2B5EF4-FFF2-40B4-BE49-F238E27FC236}">
                  <a16:creationId xmlns:a16="http://schemas.microsoft.com/office/drawing/2014/main" id="{BC99C320-4947-42B4-A1A1-01A28784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Oval 87">
              <a:extLst>
                <a:ext uri="{FF2B5EF4-FFF2-40B4-BE49-F238E27FC236}">
                  <a16:creationId xmlns:a16="http://schemas.microsoft.com/office/drawing/2014/main" id="{FC28CC16-BFAF-484F-9E76-96BD69B4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88">
              <a:extLst>
                <a:ext uri="{FF2B5EF4-FFF2-40B4-BE49-F238E27FC236}">
                  <a16:creationId xmlns:a16="http://schemas.microsoft.com/office/drawing/2014/main" id="{DDEB4975-EC2D-40DA-976B-A3C6058B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Oval 89">
              <a:extLst>
                <a:ext uri="{FF2B5EF4-FFF2-40B4-BE49-F238E27FC236}">
                  <a16:creationId xmlns:a16="http://schemas.microsoft.com/office/drawing/2014/main" id="{CA44465E-EF86-4862-A6DA-9AEAFC70B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90">
              <a:extLst>
                <a:ext uri="{FF2B5EF4-FFF2-40B4-BE49-F238E27FC236}">
                  <a16:creationId xmlns:a16="http://schemas.microsoft.com/office/drawing/2014/main" id="{09A5E521-6A43-439A-9B93-63DAF592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Oval 91">
              <a:extLst>
                <a:ext uri="{FF2B5EF4-FFF2-40B4-BE49-F238E27FC236}">
                  <a16:creationId xmlns:a16="http://schemas.microsoft.com/office/drawing/2014/main" id="{2A8F8946-4F6B-4AAD-8195-AFAC037F3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92">
              <a:extLst>
                <a:ext uri="{FF2B5EF4-FFF2-40B4-BE49-F238E27FC236}">
                  <a16:creationId xmlns:a16="http://schemas.microsoft.com/office/drawing/2014/main" id="{4E678DDC-A2F8-4FA4-B752-6FE0D88B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Oval 93">
              <a:extLst>
                <a:ext uri="{FF2B5EF4-FFF2-40B4-BE49-F238E27FC236}">
                  <a16:creationId xmlns:a16="http://schemas.microsoft.com/office/drawing/2014/main" id="{57FE4EC5-D1EC-40C3-974C-15328D732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Oval 94">
              <a:extLst>
                <a:ext uri="{FF2B5EF4-FFF2-40B4-BE49-F238E27FC236}">
                  <a16:creationId xmlns:a16="http://schemas.microsoft.com/office/drawing/2014/main" id="{03AC762B-32DC-448C-A745-93734E29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95">
              <a:extLst>
                <a:ext uri="{FF2B5EF4-FFF2-40B4-BE49-F238E27FC236}">
                  <a16:creationId xmlns:a16="http://schemas.microsoft.com/office/drawing/2014/main" id="{1EEB6895-8D00-46D8-AE7E-48E3E6E8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Oval 96">
              <a:extLst>
                <a:ext uri="{FF2B5EF4-FFF2-40B4-BE49-F238E27FC236}">
                  <a16:creationId xmlns:a16="http://schemas.microsoft.com/office/drawing/2014/main" id="{0A1549AC-C96C-49C7-8AF1-B8B824EE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id="{1073E2A1-C08D-4047-B2D0-2535DD9DB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98">
              <a:extLst>
                <a:ext uri="{FF2B5EF4-FFF2-40B4-BE49-F238E27FC236}">
                  <a16:creationId xmlns:a16="http://schemas.microsoft.com/office/drawing/2014/main" id="{BFE87333-F44E-4F42-B77A-9D80E1C5D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3C58FDF0-C31F-4D05-A41D-BE0BFBF42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100">
              <a:extLst>
                <a:ext uri="{FF2B5EF4-FFF2-40B4-BE49-F238E27FC236}">
                  <a16:creationId xmlns:a16="http://schemas.microsoft.com/office/drawing/2014/main" id="{59918BDA-807F-4CB4-801D-AC054B8A6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1">
              <a:extLst>
                <a:ext uri="{FF2B5EF4-FFF2-40B4-BE49-F238E27FC236}">
                  <a16:creationId xmlns:a16="http://schemas.microsoft.com/office/drawing/2014/main" id="{9C48FB5D-C076-43FC-ABB9-2F303AD6F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102">
              <a:extLst>
                <a:ext uri="{FF2B5EF4-FFF2-40B4-BE49-F238E27FC236}">
                  <a16:creationId xmlns:a16="http://schemas.microsoft.com/office/drawing/2014/main" id="{110E7DFE-E8A8-4CAC-B29F-1A38D1CD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A8850DBA-03AF-41FA-A997-A73C9CE5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9C5AF727-8520-47AF-876F-103C7F026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Oval 105">
              <a:extLst>
                <a:ext uri="{FF2B5EF4-FFF2-40B4-BE49-F238E27FC236}">
                  <a16:creationId xmlns:a16="http://schemas.microsoft.com/office/drawing/2014/main" id="{26F20428-F0FA-4DFD-AD36-A587D416D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517FA2B2-9838-4F0C-90F6-FAAFB7A2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07">
              <a:extLst>
                <a:ext uri="{FF2B5EF4-FFF2-40B4-BE49-F238E27FC236}">
                  <a16:creationId xmlns:a16="http://schemas.microsoft.com/office/drawing/2014/main" id="{3948E716-652F-4088-857F-232665DF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37640247-BA19-4A2C-826B-E47CA0499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09">
              <a:extLst>
                <a:ext uri="{FF2B5EF4-FFF2-40B4-BE49-F238E27FC236}">
                  <a16:creationId xmlns:a16="http://schemas.microsoft.com/office/drawing/2014/main" id="{A18A9725-2086-4045-97B7-355D24D0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Oval 110">
              <a:extLst>
                <a:ext uri="{FF2B5EF4-FFF2-40B4-BE49-F238E27FC236}">
                  <a16:creationId xmlns:a16="http://schemas.microsoft.com/office/drawing/2014/main" id="{431D8E6D-F39A-4910-A3E0-9AD6E3531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1">
              <a:extLst>
                <a:ext uri="{FF2B5EF4-FFF2-40B4-BE49-F238E27FC236}">
                  <a16:creationId xmlns:a16="http://schemas.microsoft.com/office/drawing/2014/main" id="{C7E0E0BC-55C0-4E17-9054-3CC27F998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Oval 112">
              <a:extLst>
                <a:ext uri="{FF2B5EF4-FFF2-40B4-BE49-F238E27FC236}">
                  <a16:creationId xmlns:a16="http://schemas.microsoft.com/office/drawing/2014/main" id="{F292ED70-A5F2-4463-AB59-5D56E7609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id="{D9D11128-0D69-43BC-B6F2-5548A511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Oval 114">
              <a:extLst>
                <a:ext uri="{FF2B5EF4-FFF2-40B4-BE49-F238E27FC236}">
                  <a16:creationId xmlns:a16="http://schemas.microsoft.com/office/drawing/2014/main" id="{C14D062B-37D1-4AA3-A18B-EDF0204D1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15">
              <a:extLst>
                <a:ext uri="{FF2B5EF4-FFF2-40B4-BE49-F238E27FC236}">
                  <a16:creationId xmlns:a16="http://schemas.microsoft.com/office/drawing/2014/main" id="{CB66C625-1895-411C-AD4C-7CD4D4A1C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Oval 116">
              <a:extLst>
                <a:ext uri="{FF2B5EF4-FFF2-40B4-BE49-F238E27FC236}">
                  <a16:creationId xmlns:a16="http://schemas.microsoft.com/office/drawing/2014/main" id="{BD212CFA-B4DD-49B1-AD0A-BDD68D8C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Oval 117">
              <a:extLst>
                <a:ext uri="{FF2B5EF4-FFF2-40B4-BE49-F238E27FC236}">
                  <a16:creationId xmlns:a16="http://schemas.microsoft.com/office/drawing/2014/main" id="{3536B6B4-01D5-4A18-801F-504FFB226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18">
              <a:extLst>
                <a:ext uri="{FF2B5EF4-FFF2-40B4-BE49-F238E27FC236}">
                  <a16:creationId xmlns:a16="http://schemas.microsoft.com/office/drawing/2014/main" id="{A7965436-13EC-420E-B2E2-665E9057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Oval 119">
              <a:extLst>
                <a:ext uri="{FF2B5EF4-FFF2-40B4-BE49-F238E27FC236}">
                  <a16:creationId xmlns:a16="http://schemas.microsoft.com/office/drawing/2014/main" id="{011390BD-7858-4FFE-BB5B-8425F1FA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20">
              <a:extLst>
                <a:ext uri="{FF2B5EF4-FFF2-40B4-BE49-F238E27FC236}">
                  <a16:creationId xmlns:a16="http://schemas.microsoft.com/office/drawing/2014/main" id="{BD39434E-8AAF-459C-B56B-9C5CB7BE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1">
              <a:extLst>
                <a:ext uri="{FF2B5EF4-FFF2-40B4-BE49-F238E27FC236}">
                  <a16:creationId xmlns:a16="http://schemas.microsoft.com/office/drawing/2014/main" id="{B7EFEDC1-264A-41F8-8FC4-3E43D9B955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22">
              <a:extLst>
                <a:ext uri="{FF2B5EF4-FFF2-40B4-BE49-F238E27FC236}">
                  <a16:creationId xmlns:a16="http://schemas.microsoft.com/office/drawing/2014/main" id="{61222C89-AF80-49FF-8800-0A0EBD377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23">
              <a:extLst>
                <a:ext uri="{FF2B5EF4-FFF2-40B4-BE49-F238E27FC236}">
                  <a16:creationId xmlns:a16="http://schemas.microsoft.com/office/drawing/2014/main" id="{A0844365-2E47-4BF6-BBA3-DE465EF39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24">
              <a:extLst>
                <a:ext uri="{FF2B5EF4-FFF2-40B4-BE49-F238E27FC236}">
                  <a16:creationId xmlns:a16="http://schemas.microsoft.com/office/drawing/2014/main" id="{B8F374B9-728F-499E-BC37-5A927AA79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25">
              <a:extLst>
                <a:ext uri="{FF2B5EF4-FFF2-40B4-BE49-F238E27FC236}">
                  <a16:creationId xmlns:a16="http://schemas.microsoft.com/office/drawing/2014/main" id="{EB4154EA-5CF8-4BCD-ACA9-1130C187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26">
              <a:extLst>
                <a:ext uri="{FF2B5EF4-FFF2-40B4-BE49-F238E27FC236}">
                  <a16:creationId xmlns:a16="http://schemas.microsoft.com/office/drawing/2014/main" id="{CA19A451-AC51-402E-A9C8-4B845C58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27">
              <a:extLst>
                <a:ext uri="{FF2B5EF4-FFF2-40B4-BE49-F238E27FC236}">
                  <a16:creationId xmlns:a16="http://schemas.microsoft.com/office/drawing/2014/main" id="{1BF66770-6509-4CC4-96C3-86022E4BD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Oval 128">
              <a:extLst>
                <a:ext uri="{FF2B5EF4-FFF2-40B4-BE49-F238E27FC236}">
                  <a16:creationId xmlns:a16="http://schemas.microsoft.com/office/drawing/2014/main" id="{5AF837CE-FEEE-4583-8E4D-CC792C70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29">
              <a:extLst>
                <a:ext uri="{FF2B5EF4-FFF2-40B4-BE49-F238E27FC236}">
                  <a16:creationId xmlns:a16="http://schemas.microsoft.com/office/drawing/2014/main" id="{AA8B9D5A-2389-4342-A56C-7FCBA72E4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30">
              <a:extLst>
                <a:ext uri="{FF2B5EF4-FFF2-40B4-BE49-F238E27FC236}">
                  <a16:creationId xmlns:a16="http://schemas.microsoft.com/office/drawing/2014/main" id="{09E0B08F-D55D-4403-868D-CC032705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31">
              <a:extLst>
                <a:ext uri="{FF2B5EF4-FFF2-40B4-BE49-F238E27FC236}">
                  <a16:creationId xmlns:a16="http://schemas.microsoft.com/office/drawing/2014/main" id="{D873CAC4-B384-4A48-A128-4BEB92BB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632E8DFE-ACD4-4B51-ADD1-E7619681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33">
              <a:extLst>
                <a:ext uri="{FF2B5EF4-FFF2-40B4-BE49-F238E27FC236}">
                  <a16:creationId xmlns:a16="http://schemas.microsoft.com/office/drawing/2014/main" id="{FF835EE9-0CBB-46ED-BEAB-90E78D57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47">
              <a:extLst>
                <a:ext uri="{FF2B5EF4-FFF2-40B4-BE49-F238E27FC236}">
                  <a16:creationId xmlns:a16="http://schemas.microsoft.com/office/drawing/2014/main" id="{FA2F8125-0E24-407A-A15F-DAA5759AB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48">
              <a:extLst>
                <a:ext uri="{FF2B5EF4-FFF2-40B4-BE49-F238E27FC236}">
                  <a16:creationId xmlns:a16="http://schemas.microsoft.com/office/drawing/2014/main" id="{C9057DFE-35D0-4817-A63A-B425F15D1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61">
              <a:extLst>
                <a:ext uri="{FF2B5EF4-FFF2-40B4-BE49-F238E27FC236}">
                  <a16:creationId xmlns:a16="http://schemas.microsoft.com/office/drawing/2014/main" id="{F9D21B9A-5819-4DF7-8E2A-632A33E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62">
              <a:extLst>
                <a:ext uri="{FF2B5EF4-FFF2-40B4-BE49-F238E27FC236}">
                  <a16:creationId xmlns:a16="http://schemas.microsoft.com/office/drawing/2014/main" id="{4784EB43-74B5-4E26-89AE-35DD2EC3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72">
              <a:extLst>
                <a:ext uri="{FF2B5EF4-FFF2-40B4-BE49-F238E27FC236}">
                  <a16:creationId xmlns:a16="http://schemas.microsoft.com/office/drawing/2014/main" id="{D54B6C41-E589-48CD-86B4-22C7F500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73">
              <a:extLst>
                <a:ext uri="{FF2B5EF4-FFF2-40B4-BE49-F238E27FC236}">
                  <a16:creationId xmlns:a16="http://schemas.microsoft.com/office/drawing/2014/main" id="{6335F3D6-2595-43CC-AED3-C53A8383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Oval 174">
              <a:extLst>
                <a:ext uri="{FF2B5EF4-FFF2-40B4-BE49-F238E27FC236}">
                  <a16:creationId xmlns:a16="http://schemas.microsoft.com/office/drawing/2014/main" id="{D00C14A5-E53F-4E46-8774-CC8669EC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Oval 175">
              <a:extLst>
                <a:ext uri="{FF2B5EF4-FFF2-40B4-BE49-F238E27FC236}">
                  <a16:creationId xmlns:a16="http://schemas.microsoft.com/office/drawing/2014/main" id="{8DF98BEE-CECA-47A6-8873-3B131DD21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76">
              <a:extLst>
                <a:ext uri="{FF2B5EF4-FFF2-40B4-BE49-F238E27FC236}">
                  <a16:creationId xmlns:a16="http://schemas.microsoft.com/office/drawing/2014/main" id="{A791F5FA-4B85-420C-AF08-3DB189BB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77">
              <a:extLst>
                <a:ext uri="{FF2B5EF4-FFF2-40B4-BE49-F238E27FC236}">
                  <a16:creationId xmlns:a16="http://schemas.microsoft.com/office/drawing/2014/main" id="{051B9AF0-4E01-45CE-9406-690683C59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78">
              <a:extLst>
                <a:ext uri="{FF2B5EF4-FFF2-40B4-BE49-F238E27FC236}">
                  <a16:creationId xmlns:a16="http://schemas.microsoft.com/office/drawing/2014/main" id="{E91DD0C6-39A1-47CE-BD32-A85ACE47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Oval 179">
              <a:extLst>
                <a:ext uri="{FF2B5EF4-FFF2-40B4-BE49-F238E27FC236}">
                  <a16:creationId xmlns:a16="http://schemas.microsoft.com/office/drawing/2014/main" id="{8D26106B-3775-4DE5-B507-0BB4621B9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Oval 180">
              <a:extLst>
                <a:ext uri="{FF2B5EF4-FFF2-40B4-BE49-F238E27FC236}">
                  <a16:creationId xmlns:a16="http://schemas.microsoft.com/office/drawing/2014/main" id="{BB4509DE-B29D-4267-BFBB-5BDB5A34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81">
              <a:extLst>
                <a:ext uri="{FF2B5EF4-FFF2-40B4-BE49-F238E27FC236}">
                  <a16:creationId xmlns:a16="http://schemas.microsoft.com/office/drawing/2014/main" id="{AC31A82D-DD4B-490C-A8E2-5567A34FB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82">
              <a:extLst>
                <a:ext uri="{FF2B5EF4-FFF2-40B4-BE49-F238E27FC236}">
                  <a16:creationId xmlns:a16="http://schemas.microsoft.com/office/drawing/2014/main" id="{E464C5F8-0D7E-404D-B4EF-63527560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83">
              <a:extLst>
                <a:ext uri="{FF2B5EF4-FFF2-40B4-BE49-F238E27FC236}">
                  <a16:creationId xmlns:a16="http://schemas.microsoft.com/office/drawing/2014/main" id="{F21F725A-3D09-4562-AE3C-CB233F9E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84">
              <a:extLst>
                <a:ext uri="{FF2B5EF4-FFF2-40B4-BE49-F238E27FC236}">
                  <a16:creationId xmlns:a16="http://schemas.microsoft.com/office/drawing/2014/main" id="{B6051DF2-8C9B-4411-B427-57BE7111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85">
              <a:extLst>
                <a:ext uri="{FF2B5EF4-FFF2-40B4-BE49-F238E27FC236}">
                  <a16:creationId xmlns:a16="http://schemas.microsoft.com/office/drawing/2014/main" id="{478B8F95-A915-4E06-A277-238A0544E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86">
              <a:extLst>
                <a:ext uri="{FF2B5EF4-FFF2-40B4-BE49-F238E27FC236}">
                  <a16:creationId xmlns:a16="http://schemas.microsoft.com/office/drawing/2014/main" id="{45783CC2-F356-4391-821F-D3EDBDFA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87">
              <a:extLst>
                <a:ext uri="{FF2B5EF4-FFF2-40B4-BE49-F238E27FC236}">
                  <a16:creationId xmlns:a16="http://schemas.microsoft.com/office/drawing/2014/main" id="{2DC7A6FE-CB1D-449A-9BF3-B475C64A8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88">
              <a:extLst>
                <a:ext uri="{FF2B5EF4-FFF2-40B4-BE49-F238E27FC236}">
                  <a16:creationId xmlns:a16="http://schemas.microsoft.com/office/drawing/2014/main" id="{E6BCB1CC-A7A1-4589-A65E-D5152035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89">
              <a:extLst>
                <a:ext uri="{FF2B5EF4-FFF2-40B4-BE49-F238E27FC236}">
                  <a16:creationId xmlns:a16="http://schemas.microsoft.com/office/drawing/2014/main" id="{9F5C6FBE-C199-4E46-AA42-6E765624F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90">
              <a:extLst>
                <a:ext uri="{FF2B5EF4-FFF2-40B4-BE49-F238E27FC236}">
                  <a16:creationId xmlns:a16="http://schemas.microsoft.com/office/drawing/2014/main" id="{F1BB0153-3668-4E6E-9EB4-3BCDF26E7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1">
              <a:extLst>
                <a:ext uri="{FF2B5EF4-FFF2-40B4-BE49-F238E27FC236}">
                  <a16:creationId xmlns:a16="http://schemas.microsoft.com/office/drawing/2014/main" id="{612AFAF6-D27D-4B57-8102-E3F5BAFDF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92">
              <a:extLst>
                <a:ext uri="{FF2B5EF4-FFF2-40B4-BE49-F238E27FC236}">
                  <a16:creationId xmlns:a16="http://schemas.microsoft.com/office/drawing/2014/main" id="{3E097E22-0580-4B7E-A1A6-4F5469624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93">
              <a:extLst>
                <a:ext uri="{FF2B5EF4-FFF2-40B4-BE49-F238E27FC236}">
                  <a16:creationId xmlns:a16="http://schemas.microsoft.com/office/drawing/2014/main" id="{F0CD2FA3-05D7-4757-AC0D-C1AC1B46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94">
              <a:extLst>
                <a:ext uri="{FF2B5EF4-FFF2-40B4-BE49-F238E27FC236}">
                  <a16:creationId xmlns:a16="http://schemas.microsoft.com/office/drawing/2014/main" id="{1BEA52C4-FBF0-45C8-A1E5-CD3E4E3EA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195">
              <a:extLst>
                <a:ext uri="{FF2B5EF4-FFF2-40B4-BE49-F238E27FC236}">
                  <a16:creationId xmlns:a16="http://schemas.microsoft.com/office/drawing/2014/main" id="{D780CD46-CB42-4F6A-9913-0DAEF25F5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196">
              <a:extLst>
                <a:ext uri="{FF2B5EF4-FFF2-40B4-BE49-F238E27FC236}">
                  <a16:creationId xmlns:a16="http://schemas.microsoft.com/office/drawing/2014/main" id="{C8B3579F-6923-4765-85EA-F7718820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197">
              <a:extLst>
                <a:ext uri="{FF2B5EF4-FFF2-40B4-BE49-F238E27FC236}">
                  <a16:creationId xmlns:a16="http://schemas.microsoft.com/office/drawing/2014/main" id="{15CAF7F9-A2FE-4CD8-8A0D-A2CEA5614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98">
              <a:extLst>
                <a:ext uri="{FF2B5EF4-FFF2-40B4-BE49-F238E27FC236}">
                  <a16:creationId xmlns:a16="http://schemas.microsoft.com/office/drawing/2014/main" id="{A52232BB-F4E5-4FCA-A87F-18F62318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199">
              <a:extLst>
                <a:ext uri="{FF2B5EF4-FFF2-40B4-BE49-F238E27FC236}">
                  <a16:creationId xmlns:a16="http://schemas.microsoft.com/office/drawing/2014/main" id="{6E411E69-F36F-47BA-A368-BC73DEEBC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200">
              <a:extLst>
                <a:ext uri="{FF2B5EF4-FFF2-40B4-BE49-F238E27FC236}">
                  <a16:creationId xmlns:a16="http://schemas.microsoft.com/office/drawing/2014/main" id="{51DF25CA-1ADC-446E-8A0D-D22F88ED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09">
              <a:extLst>
                <a:ext uri="{FF2B5EF4-FFF2-40B4-BE49-F238E27FC236}">
                  <a16:creationId xmlns:a16="http://schemas.microsoft.com/office/drawing/2014/main" id="{D2732909-294C-4087-9B84-2461F77B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219">
              <a:extLst>
                <a:ext uri="{FF2B5EF4-FFF2-40B4-BE49-F238E27FC236}">
                  <a16:creationId xmlns:a16="http://schemas.microsoft.com/office/drawing/2014/main" id="{70921A95-9343-46B9-93C9-EA239765C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226">
              <a:extLst>
                <a:ext uri="{FF2B5EF4-FFF2-40B4-BE49-F238E27FC236}">
                  <a16:creationId xmlns:a16="http://schemas.microsoft.com/office/drawing/2014/main" id="{CDAE0361-9743-4E29-9780-0DA3D808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27">
              <a:extLst>
                <a:ext uri="{FF2B5EF4-FFF2-40B4-BE49-F238E27FC236}">
                  <a16:creationId xmlns:a16="http://schemas.microsoft.com/office/drawing/2014/main" id="{51AB8D11-B200-4A0E-9094-F0C4EBDEF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28">
              <a:extLst>
                <a:ext uri="{FF2B5EF4-FFF2-40B4-BE49-F238E27FC236}">
                  <a16:creationId xmlns:a16="http://schemas.microsoft.com/office/drawing/2014/main" id="{88AC7FB8-8F0A-452C-ADC1-E89619B05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29">
              <a:extLst>
                <a:ext uri="{FF2B5EF4-FFF2-40B4-BE49-F238E27FC236}">
                  <a16:creationId xmlns:a16="http://schemas.microsoft.com/office/drawing/2014/main" id="{5606B01A-CC99-4B3E-BD89-794DCDD5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Oval 230">
              <a:extLst>
                <a:ext uri="{FF2B5EF4-FFF2-40B4-BE49-F238E27FC236}">
                  <a16:creationId xmlns:a16="http://schemas.microsoft.com/office/drawing/2014/main" id="{E096BFAC-8911-4944-9175-54A1A1FF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Oval 231">
              <a:extLst>
                <a:ext uri="{FF2B5EF4-FFF2-40B4-BE49-F238E27FC236}">
                  <a16:creationId xmlns:a16="http://schemas.microsoft.com/office/drawing/2014/main" id="{61FACC58-ABCA-4952-84F0-4B508014E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32">
              <a:extLst>
                <a:ext uri="{FF2B5EF4-FFF2-40B4-BE49-F238E27FC236}">
                  <a16:creationId xmlns:a16="http://schemas.microsoft.com/office/drawing/2014/main" id="{A19008E5-C79F-4E96-BE57-2D80E6043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33">
              <a:extLst>
                <a:ext uri="{FF2B5EF4-FFF2-40B4-BE49-F238E27FC236}">
                  <a16:creationId xmlns:a16="http://schemas.microsoft.com/office/drawing/2014/main" id="{67799881-4C86-448C-8710-4CE54A0F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34">
              <a:extLst>
                <a:ext uri="{FF2B5EF4-FFF2-40B4-BE49-F238E27FC236}">
                  <a16:creationId xmlns:a16="http://schemas.microsoft.com/office/drawing/2014/main" id="{603A4621-0180-473E-8DB8-435810DA2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35">
              <a:extLst>
                <a:ext uri="{FF2B5EF4-FFF2-40B4-BE49-F238E27FC236}">
                  <a16:creationId xmlns:a16="http://schemas.microsoft.com/office/drawing/2014/main" id="{BAAB143B-0EB4-44AF-88CE-980D8B0C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Oval 236">
              <a:extLst>
                <a:ext uri="{FF2B5EF4-FFF2-40B4-BE49-F238E27FC236}">
                  <a16:creationId xmlns:a16="http://schemas.microsoft.com/office/drawing/2014/main" id="{B9CE7684-E733-4DD8-BBB0-FB4FB0363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Oval 237">
              <a:extLst>
                <a:ext uri="{FF2B5EF4-FFF2-40B4-BE49-F238E27FC236}">
                  <a16:creationId xmlns:a16="http://schemas.microsoft.com/office/drawing/2014/main" id="{6636C3FF-77F4-473B-8AAC-FFFDC7FD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238">
              <a:extLst>
                <a:ext uri="{FF2B5EF4-FFF2-40B4-BE49-F238E27FC236}">
                  <a16:creationId xmlns:a16="http://schemas.microsoft.com/office/drawing/2014/main" id="{1DCCFF5C-A956-4F69-8997-0DC53955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39">
              <a:extLst>
                <a:ext uri="{FF2B5EF4-FFF2-40B4-BE49-F238E27FC236}">
                  <a16:creationId xmlns:a16="http://schemas.microsoft.com/office/drawing/2014/main" id="{42E953F1-A5EE-4827-872E-309A6C656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240">
              <a:extLst>
                <a:ext uri="{FF2B5EF4-FFF2-40B4-BE49-F238E27FC236}">
                  <a16:creationId xmlns:a16="http://schemas.microsoft.com/office/drawing/2014/main" id="{2878B5F5-1F02-41B6-BFE1-2FA69ABC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41">
              <a:extLst>
                <a:ext uri="{FF2B5EF4-FFF2-40B4-BE49-F238E27FC236}">
                  <a16:creationId xmlns:a16="http://schemas.microsoft.com/office/drawing/2014/main" id="{DDCA0C02-C01D-4A24-A299-DCDDF9ECE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242">
              <a:extLst>
                <a:ext uri="{FF2B5EF4-FFF2-40B4-BE49-F238E27FC236}">
                  <a16:creationId xmlns:a16="http://schemas.microsoft.com/office/drawing/2014/main" id="{0FB9CE2F-2F13-4FB2-8DEA-49C647BE8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43">
              <a:extLst>
                <a:ext uri="{FF2B5EF4-FFF2-40B4-BE49-F238E27FC236}">
                  <a16:creationId xmlns:a16="http://schemas.microsoft.com/office/drawing/2014/main" id="{CB15E35A-DE85-4889-8593-C92216A0C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Oval 244">
              <a:extLst>
                <a:ext uri="{FF2B5EF4-FFF2-40B4-BE49-F238E27FC236}">
                  <a16:creationId xmlns:a16="http://schemas.microsoft.com/office/drawing/2014/main" id="{BB799C1D-09E9-4AA0-8CEA-1E7C612B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45">
              <a:extLst>
                <a:ext uri="{FF2B5EF4-FFF2-40B4-BE49-F238E27FC236}">
                  <a16:creationId xmlns:a16="http://schemas.microsoft.com/office/drawing/2014/main" id="{C1524D7E-5108-4230-B645-5F949F9CB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246">
              <a:extLst>
                <a:ext uri="{FF2B5EF4-FFF2-40B4-BE49-F238E27FC236}">
                  <a16:creationId xmlns:a16="http://schemas.microsoft.com/office/drawing/2014/main" id="{0B05B8E5-7899-4B6B-AC2B-ECF9F609A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Oval 247">
              <a:extLst>
                <a:ext uri="{FF2B5EF4-FFF2-40B4-BE49-F238E27FC236}">
                  <a16:creationId xmlns:a16="http://schemas.microsoft.com/office/drawing/2014/main" id="{9FB0EBE4-9845-4835-BCFB-17B1ED52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48">
              <a:extLst>
                <a:ext uri="{FF2B5EF4-FFF2-40B4-BE49-F238E27FC236}">
                  <a16:creationId xmlns:a16="http://schemas.microsoft.com/office/drawing/2014/main" id="{5ED7B0CE-EA7D-401D-A18C-25AA07059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249">
              <a:extLst>
                <a:ext uri="{FF2B5EF4-FFF2-40B4-BE49-F238E27FC236}">
                  <a16:creationId xmlns:a16="http://schemas.microsoft.com/office/drawing/2014/main" id="{972D8F4A-2597-438A-AF0A-5B41C48F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Oval 250">
              <a:extLst>
                <a:ext uri="{FF2B5EF4-FFF2-40B4-BE49-F238E27FC236}">
                  <a16:creationId xmlns:a16="http://schemas.microsoft.com/office/drawing/2014/main" id="{1217E562-F929-4B1A-9AAB-DBAA94B6C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52">
              <a:extLst>
                <a:ext uri="{FF2B5EF4-FFF2-40B4-BE49-F238E27FC236}">
                  <a16:creationId xmlns:a16="http://schemas.microsoft.com/office/drawing/2014/main" id="{F3A82639-76DB-458D-B0DA-5A83EDE6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Oval 253">
              <a:extLst>
                <a:ext uri="{FF2B5EF4-FFF2-40B4-BE49-F238E27FC236}">
                  <a16:creationId xmlns:a16="http://schemas.microsoft.com/office/drawing/2014/main" id="{A16A497D-BC8F-4C1C-B1B1-F7633DC84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Oval 254">
              <a:extLst>
                <a:ext uri="{FF2B5EF4-FFF2-40B4-BE49-F238E27FC236}">
                  <a16:creationId xmlns:a16="http://schemas.microsoft.com/office/drawing/2014/main" id="{17DDA6C5-9BE8-4923-8C43-6177D8BB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55">
              <a:extLst>
                <a:ext uri="{FF2B5EF4-FFF2-40B4-BE49-F238E27FC236}">
                  <a16:creationId xmlns:a16="http://schemas.microsoft.com/office/drawing/2014/main" id="{4F91F41C-E46F-4D78-82C2-827DE9CB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Oval 256">
              <a:extLst>
                <a:ext uri="{FF2B5EF4-FFF2-40B4-BE49-F238E27FC236}">
                  <a16:creationId xmlns:a16="http://schemas.microsoft.com/office/drawing/2014/main" id="{0BBDDA93-2003-41BC-A4D4-2837EEF69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Oval 257">
              <a:extLst>
                <a:ext uri="{FF2B5EF4-FFF2-40B4-BE49-F238E27FC236}">
                  <a16:creationId xmlns:a16="http://schemas.microsoft.com/office/drawing/2014/main" id="{4B078ED9-2AF4-4245-A0CE-8A8C8633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59">
              <a:extLst>
                <a:ext uri="{FF2B5EF4-FFF2-40B4-BE49-F238E27FC236}">
                  <a16:creationId xmlns:a16="http://schemas.microsoft.com/office/drawing/2014/main" id="{9854E33C-E651-4658-9016-B1A40D9B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62">
              <a:extLst>
                <a:ext uri="{FF2B5EF4-FFF2-40B4-BE49-F238E27FC236}">
                  <a16:creationId xmlns:a16="http://schemas.microsoft.com/office/drawing/2014/main" id="{C265934D-0858-44EB-AE8B-BE7EE2D6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63">
              <a:extLst>
                <a:ext uri="{FF2B5EF4-FFF2-40B4-BE49-F238E27FC236}">
                  <a16:creationId xmlns:a16="http://schemas.microsoft.com/office/drawing/2014/main" id="{CC06F699-573E-4C03-B0A3-B2B2BC910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264">
              <a:extLst>
                <a:ext uri="{FF2B5EF4-FFF2-40B4-BE49-F238E27FC236}">
                  <a16:creationId xmlns:a16="http://schemas.microsoft.com/office/drawing/2014/main" id="{2276956A-F8FD-4BBF-AF6B-BFA1B6F88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65">
              <a:extLst>
                <a:ext uri="{FF2B5EF4-FFF2-40B4-BE49-F238E27FC236}">
                  <a16:creationId xmlns:a16="http://schemas.microsoft.com/office/drawing/2014/main" id="{A2B8E38B-256F-4117-8A66-AA79FAE37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66">
              <a:extLst>
                <a:ext uri="{FF2B5EF4-FFF2-40B4-BE49-F238E27FC236}">
                  <a16:creationId xmlns:a16="http://schemas.microsoft.com/office/drawing/2014/main" id="{7C9E6D86-1D31-412B-A449-7E0896E6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267">
              <a:extLst>
                <a:ext uri="{FF2B5EF4-FFF2-40B4-BE49-F238E27FC236}">
                  <a16:creationId xmlns:a16="http://schemas.microsoft.com/office/drawing/2014/main" id="{42BB442A-245D-4BC5-BAEC-7D82B7989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268">
              <a:extLst>
                <a:ext uri="{FF2B5EF4-FFF2-40B4-BE49-F238E27FC236}">
                  <a16:creationId xmlns:a16="http://schemas.microsoft.com/office/drawing/2014/main" id="{B04020E9-7276-4BC1-B2EF-DD6FD555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69">
              <a:extLst>
                <a:ext uri="{FF2B5EF4-FFF2-40B4-BE49-F238E27FC236}">
                  <a16:creationId xmlns:a16="http://schemas.microsoft.com/office/drawing/2014/main" id="{4CB7AF2A-4D5C-48AC-8583-C228DD7BA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270">
              <a:extLst>
                <a:ext uri="{FF2B5EF4-FFF2-40B4-BE49-F238E27FC236}">
                  <a16:creationId xmlns:a16="http://schemas.microsoft.com/office/drawing/2014/main" id="{EE41EB36-DE6D-4735-9ACB-27F291C4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283">
              <a:extLst>
                <a:ext uri="{FF2B5EF4-FFF2-40B4-BE49-F238E27FC236}">
                  <a16:creationId xmlns:a16="http://schemas.microsoft.com/office/drawing/2014/main" id="{C811F1BA-4EA1-4A9B-9F39-FE94CC6A4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27">
              <a:extLst>
                <a:ext uri="{FF2B5EF4-FFF2-40B4-BE49-F238E27FC236}">
                  <a16:creationId xmlns:a16="http://schemas.microsoft.com/office/drawing/2014/main" id="{ABB904F7-220D-45D7-A049-AD6568EE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28">
              <a:extLst>
                <a:ext uri="{FF2B5EF4-FFF2-40B4-BE49-F238E27FC236}">
                  <a16:creationId xmlns:a16="http://schemas.microsoft.com/office/drawing/2014/main" id="{FC2239A7-DEEE-4F97-B153-CB945E1A7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29">
              <a:extLst>
                <a:ext uri="{FF2B5EF4-FFF2-40B4-BE49-F238E27FC236}">
                  <a16:creationId xmlns:a16="http://schemas.microsoft.com/office/drawing/2014/main" id="{EF59EC88-E797-48CA-BF8F-546E49CCC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30">
              <a:extLst>
                <a:ext uri="{FF2B5EF4-FFF2-40B4-BE49-F238E27FC236}">
                  <a16:creationId xmlns:a16="http://schemas.microsoft.com/office/drawing/2014/main" id="{E6C4C6E3-3C9F-4A34-BF2B-EFE8764BB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31">
              <a:extLst>
                <a:ext uri="{FF2B5EF4-FFF2-40B4-BE49-F238E27FC236}">
                  <a16:creationId xmlns:a16="http://schemas.microsoft.com/office/drawing/2014/main" id="{A3E4BE0D-4217-4F76-B848-BBC6C1BF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35">
              <a:extLst>
                <a:ext uri="{FF2B5EF4-FFF2-40B4-BE49-F238E27FC236}">
                  <a16:creationId xmlns:a16="http://schemas.microsoft.com/office/drawing/2014/main" id="{76EDB233-4412-453A-AC18-69EFE084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40">
              <a:extLst>
                <a:ext uri="{FF2B5EF4-FFF2-40B4-BE49-F238E27FC236}">
                  <a16:creationId xmlns:a16="http://schemas.microsoft.com/office/drawing/2014/main" id="{E920DE47-7ABA-4CAD-B6AA-D244903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47">
              <a:extLst>
                <a:ext uri="{FF2B5EF4-FFF2-40B4-BE49-F238E27FC236}">
                  <a16:creationId xmlns:a16="http://schemas.microsoft.com/office/drawing/2014/main" id="{ECB5E220-46AC-42BB-8FB5-61E11A8D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48">
              <a:extLst>
                <a:ext uri="{FF2B5EF4-FFF2-40B4-BE49-F238E27FC236}">
                  <a16:creationId xmlns:a16="http://schemas.microsoft.com/office/drawing/2014/main" id="{DAED8197-568C-416B-9EE9-A2EE224BC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49">
              <a:extLst>
                <a:ext uri="{FF2B5EF4-FFF2-40B4-BE49-F238E27FC236}">
                  <a16:creationId xmlns:a16="http://schemas.microsoft.com/office/drawing/2014/main" id="{9D440A7D-F4A4-41D2-BEB9-EECD50C2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50">
              <a:extLst>
                <a:ext uri="{FF2B5EF4-FFF2-40B4-BE49-F238E27FC236}">
                  <a16:creationId xmlns:a16="http://schemas.microsoft.com/office/drawing/2014/main" id="{25C09ED3-7741-49BB-9096-B11C7868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1">
              <a:extLst>
                <a:ext uri="{FF2B5EF4-FFF2-40B4-BE49-F238E27FC236}">
                  <a16:creationId xmlns:a16="http://schemas.microsoft.com/office/drawing/2014/main" id="{1EE80B7B-A1BE-4596-B5A4-8AE1FEBC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52">
              <a:extLst>
                <a:ext uri="{FF2B5EF4-FFF2-40B4-BE49-F238E27FC236}">
                  <a16:creationId xmlns:a16="http://schemas.microsoft.com/office/drawing/2014/main" id="{A810560F-394E-420A-A75F-548DF240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53">
              <a:extLst>
                <a:ext uri="{FF2B5EF4-FFF2-40B4-BE49-F238E27FC236}">
                  <a16:creationId xmlns:a16="http://schemas.microsoft.com/office/drawing/2014/main" id="{8EE1DE80-714C-4972-B85C-DAD4EF78D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54">
              <a:extLst>
                <a:ext uri="{FF2B5EF4-FFF2-40B4-BE49-F238E27FC236}">
                  <a16:creationId xmlns:a16="http://schemas.microsoft.com/office/drawing/2014/main" id="{63B37C15-B1E4-4F5D-8D5D-FC286E27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55">
              <a:extLst>
                <a:ext uri="{FF2B5EF4-FFF2-40B4-BE49-F238E27FC236}">
                  <a16:creationId xmlns:a16="http://schemas.microsoft.com/office/drawing/2014/main" id="{48D22A82-2D1A-44C0-B926-42B645BBC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56">
              <a:extLst>
                <a:ext uri="{FF2B5EF4-FFF2-40B4-BE49-F238E27FC236}">
                  <a16:creationId xmlns:a16="http://schemas.microsoft.com/office/drawing/2014/main" id="{F9DD826F-B2B4-424F-B667-EAFC8A54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57">
              <a:extLst>
                <a:ext uri="{FF2B5EF4-FFF2-40B4-BE49-F238E27FC236}">
                  <a16:creationId xmlns:a16="http://schemas.microsoft.com/office/drawing/2014/main" id="{533BBE3E-09B3-4EF4-92DD-828B9E3BB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58">
              <a:extLst>
                <a:ext uri="{FF2B5EF4-FFF2-40B4-BE49-F238E27FC236}">
                  <a16:creationId xmlns:a16="http://schemas.microsoft.com/office/drawing/2014/main" id="{B7FED335-BC44-4BD1-BAE1-DE71732F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59">
              <a:extLst>
                <a:ext uri="{FF2B5EF4-FFF2-40B4-BE49-F238E27FC236}">
                  <a16:creationId xmlns:a16="http://schemas.microsoft.com/office/drawing/2014/main" id="{9A68C55C-F656-46A7-AD36-9D8ACE3EB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60">
              <a:extLst>
                <a:ext uri="{FF2B5EF4-FFF2-40B4-BE49-F238E27FC236}">
                  <a16:creationId xmlns:a16="http://schemas.microsoft.com/office/drawing/2014/main" id="{075B8166-0F39-4392-842A-0D3EC99D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1">
              <a:extLst>
                <a:ext uri="{FF2B5EF4-FFF2-40B4-BE49-F238E27FC236}">
                  <a16:creationId xmlns:a16="http://schemas.microsoft.com/office/drawing/2014/main" id="{615FB4F2-3392-4AC6-8735-941B0065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62">
              <a:extLst>
                <a:ext uri="{FF2B5EF4-FFF2-40B4-BE49-F238E27FC236}">
                  <a16:creationId xmlns:a16="http://schemas.microsoft.com/office/drawing/2014/main" id="{FD357162-C0ED-4545-BB27-23A381AF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63">
              <a:extLst>
                <a:ext uri="{FF2B5EF4-FFF2-40B4-BE49-F238E27FC236}">
                  <a16:creationId xmlns:a16="http://schemas.microsoft.com/office/drawing/2014/main" id="{2886AB8C-D467-4C1C-B4A6-91C45AD7B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64">
              <a:extLst>
                <a:ext uri="{FF2B5EF4-FFF2-40B4-BE49-F238E27FC236}">
                  <a16:creationId xmlns:a16="http://schemas.microsoft.com/office/drawing/2014/main" id="{D68C3397-E393-447C-8814-82EE37719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65">
              <a:extLst>
                <a:ext uri="{FF2B5EF4-FFF2-40B4-BE49-F238E27FC236}">
                  <a16:creationId xmlns:a16="http://schemas.microsoft.com/office/drawing/2014/main" id="{0FAC0464-42CF-4728-A273-4F6022C2C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66">
              <a:extLst>
                <a:ext uri="{FF2B5EF4-FFF2-40B4-BE49-F238E27FC236}">
                  <a16:creationId xmlns:a16="http://schemas.microsoft.com/office/drawing/2014/main" id="{ADE2B1D0-9D0D-45EE-A99E-FF43E075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67">
              <a:extLst>
                <a:ext uri="{FF2B5EF4-FFF2-40B4-BE49-F238E27FC236}">
                  <a16:creationId xmlns:a16="http://schemas.microsoft.com/office/drawing/2014/main" id="{EF7A8391-1BE1-4C8E-9D7E-87BC631F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68">
              <a:extLst>
                <a:ext uri="{FF2B5EF4-FFF2-40B4-BE49-F238E27FC236}">
                  <a16:creationId xmlns:a16="http://schemas.microsoft.com/office/drawing/2014/main" id="{E2A898DA-59D4-48C0-BA4C-80A021D8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69">
              <a:extLst>
                <a:ext uri="{FF2B5EF4-FFF2-40B4-BE49-F238E27FC236}">
                  <a16:creationId xmlns:a16="http://schemas.microsoft.com/office/drawing/2014/main" id="{4500C06B-A870-4885-8BF9-10B42C5DC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70">
              <a:extLst>
                <a:ext uri="{FF2B5EF4-FFF2-40B4-BE49-F238E27FC236}">
                  <a16:creationId xmlns:a16="http://schemas.microsoft.com/office/drawing/2014/main" id="{0EB90163-9D0B-44C4-978D-0AD5ECB6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1">
              <a:extLst>
                <a:ext uri="{FF2B5EF4-FFF2-40B4-BE49-F238E27FC236}">
                  <a16:creationId xmlns:a16="http://schemas.microsoft.com/office/drawing/2014/main" id="{4BBAEA46-3AC6-4401-9E90-78DFE390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72">
              <a:extLst>
                <a:ext uri="{FF2B5EF4-FFF2-40B4-BE49-F238E27FC236}">
                  <a16:creationId xmlns:a16="http://schemas.microsoft.com/office/drawing/2014/main" id="{9C23846E-5797-4869-94CA-A6212295A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73">
              <a:extLst>
                <a:ext uri="{FF2B5EF4-FFF2-40B4-BE49-F238E27FC236}">
                  <a16:creationId xmlns:a16="http://schemas.microsoft.com/office/drawing/2014/main" id="{22BDFC21-6DE8-46EC-A1D9-FF21CF93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74">
              <a:extLst>
                <a:ext uri="{FF2B5EF4-FFF2-40B4-BE49-F238E27FC236}">
                  <a16:creationId xmlns:a16="http://schemas.microsoft.com/office/drawing/2014/main" id="{BB1000B4-4BAA-4BA4-8AA1-E42E4AB56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75">
              <a:extLst>
                <a:ext uri="{FF2B5EF4-FFF2-40B4-BE49-F238E27FC236}">
                  <a16:creationId xmlns:a16="http://schemas.microsoft.com/office/drawing/2014/main" id="{1855DEB9-8525-4A41-923C-A0BCF53F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76">
              <a:extLst>
                <a:ext uri="{FF2B5EF4-FFF2-40B4-BE49-F238E27FC236}">
                  <a16:creationId xmlns:a16="http://schemas.microsoft.com/office/drawing/2014/main" id="{77890550-4B11-457D-941B-497F81044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77">
              <a:extLst>
                <a:ext uri="{FF2B5EF4-FFF2-40B4-BE49-F238E27FC236}">
                  <a16:creationId xmlns:a16="http://schemas.microsoft.com/office/drawing/2014/main" id="{E6922B5D-6BFA-4A75-815F-A6FAE5ADA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78">
              <a:extLst>
                <a:ext uri="{FF2B5EF4-FFF2-40B4-BE49-F238E27FC236}">
                  <a16:creationId xmlns:a16="http://schemas.microsoft.com/office/drawing/2014/main" id="{79B84C60-092F-4EF6-BD59-6E8EE2A83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79">
              <a:extLst>
                <a:ext uri="{FF2B5EF4-FFF2-40B4-BE49-F238E27FC236}">
                  <a16:creationId xmlns:a16="http://schemas.microsoft.com/office/drawing/2014/main" id="{83941FCC-5AB2-430E-AD1B-724F90DC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80">
              <a:extLst>
                <a:ext uri="{FF2B5EF4-FFF2-40B4-BE49-F238E27FC236}">
                  <a16:creationId xmlns:a16="http://schemas.microsoft.com/office/drawing/2014/main" id="{4ADC6BBA-03D2-47B5-9D4A-177EAF77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1">
              <a:extLst>
                <a:ext uri="{FF2B5EF4-FFF2-40B4-BE49-F238E27FC236}">
                  <a16:creationId xmlns:a16="http://schemas.microsoft.com/office/drawing/2014/main" id="{589E8587-D8E9-436B-B04C-C4A7C365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82">
              <a:extLst>
                <a:ext uri="{FF2B5EF4-FFF2-40B4-BE49-F238E27FC236}">
                  <a16:creationId xmlns:a16="http://schemas.microsoft.com/office/drawing/2014/main" id="{346C4B9A-B214-4CDA-87F6-BDDFD02CD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83">
              <a:extLst>
                <a:ext uri="{FF2B5EF4-FFF2-40B4-BE49-F238E27FC236}">
                  <a16:creationId xmlns:a16="http://schemas.microsoft.com/office/drawing/2014/main" id="{139DE3D5-ACBB-41D4-80AC-2F09389D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84">
              <a:extLst>
                <a:ext uri="{FF2B5EF4-FFF2-40B4-BE49-F238E27FC236}">
                  <a16:creationId xmlns:a16="http://schemas.microsoft.com/office/drawing/2014/main" id="{9A01ED1E-F86A-4F29-8791-915915E74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85">
              <a:extLst>
                <a:ext uri="{FF2B5EF4-FFF2-40B4-BE49-F238E27FC236}">
                  <a16:creationId xmlns:a16="http://schemas.microsoft.com/office/drawing/2014/main" id="{08D79E6F-0B57-4B86-9D28-AFCF43B32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86">
              <a:extLst>
                <a:ext uri="{FF2B5EF4-FFF2-40B4-BE49-F238E27FC236}">
                  <a16:creationId xmlns:a16="http://schemas.microsoft.com/office/drawing/2014/main" id="{FC0DDFD9-C3AE-4616-BE22-40435593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87">
              <a:extLst>
                <a:ext uri="{FF2B5EF4-FFF2-40B4-BE49-F238E27FC236}">
                  <a16:creationId xmlns:a16="http://schemas.microsoft.com/office/drawing/2014/main" id="{AC2C1EB2-DBD9-46A5-840E-DB01B3A6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88">
              <a:extLst>
                <a:ext uri="{FF2B5EF4-FFF2-40B4-BE49-F238E27FC236}">
                  <a16:creationId xmlns:a16="http://schemas.microsoft.com/office/drawing/2014/main" id="{344AE565-6CFB-4D8F-993F-45883249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89">
              <a:extLst>
                <a:ext uri="{FF2B5EF4-FFF2-40B4-BE49-F238E27FC236}">
                  <a16:creationId xmlns:a16="http://schemas.microsoft.com/office/drawing/2014/main" id="{7D601A54-BF8B-4D37-9182-C8E3F9EB9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90">
              <a:extLst>
                <a:ext uri="{FF2B5EF4-FFF2-40B4-BE49-F238E27FC236}">
                  <a16:creationId xmlns:a16="http://schemas.microsoft.com/office/drawing/2014/main" id="{4EEF9C68-AA00-487E-BDC3-07F03C45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1">
              <a:extLst>
                <a:ext uri="{FF2B5EF4-FFF2-40B4-BE49-F238E27FC236}">
                  <a16:creationId xmlns:a16="http://schemas.microsoft.com/office/drawing/2014/main" id="{1D2AF851-20A2-4860-86F2-FB71D1D0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92">
              <a:extLst>
                <a:ext uri="{FF2B5EF4-FFF2-40B4-BE49-F238E27FC236}">
                  <a16:creationId xmlns:a16="http://schemas.microsoft.com/office/drawing/2014/main" id="{ECD9DB5F-29B0-4552-92DB-F9CB51D9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93">
              <a:extLst>
                <a:ext uri="{FF2B5EF4-FFF2-40B4-BE49-F238E27FC236}">
                  <a16:creationId xmlns:a16="http://schemas.microsoft.com/office/drawing/2014/main" id="{E1DC9453-83A0-4C5E-946B-2DEEE70F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94">
              <a:extLst>
                <a:ext uri="{FF2B5EF4-FFF2-40B4-BE49-F238E27FC236}">
                  <a16:creationId xmlns:a16="http://schemas.microsoft.com/office/drawing/2014/main" id="{124DCF1C-D7EE-414C-905B-A4544551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395">
              <a:extLst>
                <a:ext uri="{FF2B5EF4-FFF2-40B4-BE49-F238E27FC236}">
                  <a16:creationId xmlns:a16="http://schemas.microsoft.com/office/drawing/2014/main" id="{43B55206-2AA6-4A6C-9EA9-8117E053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396">
              <a:extLst>
                <a:ext uri="{FF2B5EF4-FFF2-40B4-BE49-F238E27FC236}">
                  <a16:creationId xmlns:a16="http://schemas.microsoft.com/office/drawing/2014/main" id="{CE83D3B5-252E-4316-855A-703A0B58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397">
              <a:extLst>
                <a:ext uri="{FF2B5EF4-FFF2-40B4-BE49-F238E27FC236}">
                  <a16:creationId xmlns:a16="http://schemas.microsoft.com/office/drawing/2014/main" id="{AD788C92-9A6D-46E0-8476-D2C19B9D4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398">
              <a:extLst>
                <a:ext uri="{FF2B5EF4-FFF2-40B4-BE49-F238E27FC236}">
                  <a16:creationId xmlns:a16="http://schemas.microsoft.com/office/drawing/2014/main" id="{8B924F4D-23F2-4823-AA7F-2DFAFE8D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399">
              <a:extLst>
                <a:ext uri="{FF2B5EF4-FFF2-40B4-BE49-F238E27FC236}">
                  <a16:creationId xmlns:a16="http://schemas.microsoft.com/office/drawing/2014/main" id="{167E3136-DAD8-40E2-9465-207512EF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00">
              <a:extLst>
                <a:ext uri="{FF2B5EF4-FFF2-40B4-BE49-F238E27FC236}">
                  <a16:creationId xmlns:a16="http://schemas.microsoft.com/office/drawing/2014/main" id="{8E0A3394-E0D0-4F0B-9199-C76740E10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01">
              <a:extLst>
                <a:ext uri="{FF2B5EF4-FFF2-40B4-BE49-F238E27FC236}">
                  <a16:creationId xmlns:a16="http://schemas.microsoft.com/office/drawing/2014/main" id="{60FA7FC5-D9B1-4379-829E-F9CEDE676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02">
              <a:extLst>
                <a:ext uri="{FF2B5EF4-FFF2-40B4-BE49-F238E27FC236}">
                  <a16:creationId xmlns:a16="http://schemas.microsoft.com/office/drawing/2014/main" id="{24A62F35-E84F-4C1D-9A50-87DB1E279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03">
              <a:extLst>
                <a:ext uri="{FF2B5EF4-FFF2-40B4-BE49-F238E27FC236}">
                  <a16:creationId xmlns:a16="http://schemas.microsoft.com/office/drawing/2014/main" id="{C3953FE3-274C-4483-9BA4-ED62B01D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04">
              <a:extLst>
                <a:ext uri="{FF2B5EF4-FFF2-40B4-BE49-F238E27FC236}">
                  <a16:creationId xmlns:a16="http://schemas.microsoft.com/office/drawing/2014/main" id="{BD664728-21A7-4FC7-8147-7E045352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05">
              <a:extLst>
                <a:ext uri="{FF2B5EF4-FFF2-40B4-BE49-F238E27FC236}">
                  <a16:creationId xmlns:a16="http://schemas.microsoft.com/office/drawing/2014/main" id="{0F10647F-1C8E-4027-8A6B-41396BD53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07">
              <a:extLst>
                <a:ext uri="{FF2B5EF4-FFF2-40B4-BE49-F238E27FC236}">
                  <a16:creationId xmlns:a16="http://schemas.microsoft.com/office/drawing/2014/main" id="{B8647519-C436-4409-B2C9-575393FF6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08">
              <a:extLst>
                <a:ext uri="{FF2B5EF4-FFF2-40B4-BE49-F238E27FC236}">
                  <a16:creationId xmlns:a16="http://schemas.microsoft.com/office/drawing/2014/main" id="{CFAEABB5-1FB8-4444-A3CA-7F951BA5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09">
              <a:extLst>
                <a:ext uri="{FF2B5EF4-FFF2-40B4-BE49-F238E27FC236}">
                  <a16:creationId xmlns:a16="http://schemas.microsoft.com/office/drawing/2014/main" id="{97289711-6BFA-4BDD-900B-734A1541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10">
              <a:extLst>
                <a:ext uri="{FF2B5EF4-FFF2-40B4-BE49-F238E27FC236}">
                  <a16:creationId xmlns:a16="http://schemas.microsoft.com/office/drawing/2014/main" id="{7B8733B0-807C-4512-B969-5DBBD62A2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1">
              <a:extLst>
                <a:ext uri="{FF2B5EF4-FFF2-40B4-BE49-F238E27FC236}">
                  <a16:creationId xmlns:a16="http://schemas.microsoft.com/office/drawing/2014/main" id="{B5FC513A-4F58-43C3-8C7B-B925AC73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12">
              <a:extLst>
                <a:ext uri="{FF2B5EF4-FFF2-40B4-BE49-F238E27FC236}">
                  <a16:creationId xmlns:a16="http://schemas.microsoft.com/office/drawing/2014/main" id="{0B7F8EB5-54A5-4264-AEFA-584B324B3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13">
              <a:extLst>
                <a:ext uri="{FF2B5EF4-FFF2-40B4-BE49-F238E27FC236}">
                  <a16:creationId xmlns:a16="http://schemas.microsoft.com/office/drawing/2014/main" id="{EA435A5D-4ABA-4D8D-A761-1401A839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14">
              <a:extLst>
                <a:ext uri="{FF2B5EF4-FFF2-40B4-BE49-F238E27FC236}">
                  <a16:creationId xmlns:a16="http://schemas.microsoft.com/office/drawing/2014/main" id="{0B70BF50-0268-4EA8-8EFC-3FC933582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15">
              <a:extLst>
                <a:ext uri="{FF2B5EF4-FFF2-40B4-BE49-F238E27FC236}">
                  <a16:creationId xmlns:a16="http://schemas.microsoft.com/office/drawing/2014/main" id="{7AF5E3E0-550F-450B-A2B6-540B8B6E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16">
              <a:extLst>
                <a:ext uri="{FF2B5EF4-FFF2-40B4-BE49-F238E27FC236}">
                  <a16:creationId xmlns:a16="http://schemas.microsoft.com/office/drawing/2014/main" id="{FCC7E8B9-A9FE-454D-BB4D-2C1198ADD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17">
              <a:extLst>
                <a:ext uri="{FF2B5EF4-FFF2-40B4-BE49-F238E27FC236}">
                  <a16:creationId xmlns:a16="http://schemas.microsoft.com/office/drawing/2014/main" id="{92A6C2E8-021B-4BDF-956B-27BA4BD4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18">
              <a:extLst>
                <a:ext uri="{FF2B5EF4-FFF2-40B4-BE49-F238E27FC236}">
                  <a16:creationId xmlns:a16="http://schemas.microsoft.com/office/drawing/2014/main" id="{8F7AB0E3-5FAB-440C-8B5D-E4C1E847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19">
              <a:extLst>
                <a:ext uri="{FF2B5EF4-FFF2-40B4-BE49-F238E27FC236}">
                  <a16:creationId xmlns:a16="http://schemas.microsoft.com/office/drawing/2014/main" id="{C5080C79-A0C0-4C32-A6CB-FE0BB522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20">
              <a:extLst>
                <a:ext uri="{FF2B5EF4-FFF2-40B4-BE49-F238E27FC236}">
                  <a16:creationId xmlns:a16="http://schemas.microsoft.com/office/drawing/2014/main" id="{F50D44F1-E008-451F-8AA2-68CF0012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1">
              <a:extLst>
                <a:ext uri="{FF2B5EF4-FFF2-40B4-BE49-F238E27FC236}">
                  <a16:creationId xmlns:a16="http://schemas.microsoft.com/office/drawing/2014/main" id="{924E0845-9CCB-4B9C-83E4-B00074AE9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22">
              <a:extLst>
                <a:ext uri="{FF2B5EF4-FFF2-40B4-BE49-F238E27FC236}">
                  <a16:creationId xmlns:a16="http://schemas.microsoft.com/office/drawing/2014/main" id="{B4CF68CB-1993-4045-9BF3-28D7EFD4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23">
              <a:extLst>
                <a:ext uri="{FF2B5EF4-FFF2-40B4-BE49-F238E27FC236}">
                  <a16:creationId xmlns:a16="http://schemas.microsoft.com/office/drawing/2014/main" id="{93DEB5AB-4535-4741-B4E8-2E0059F34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24">
              <a:extLst>
                <a:ext uri="{FF2B5EF4-FFF2-40B4-BE49-F238E27FC236}">
                  <a16:creationId xmlns:a16="http://schemas.microsoft.com/office/drawing/2014/main" id="{2EAAE5AA-3114-481E-ACE4-AEF5F4E1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25">
              <a:extLst>
                <a:ext uri="{FF2B5EF4-FFF2-40B4-BE49-F238E27FC236}">
                  <a16:creationId xmlns:a16="http://schemas.microsoft.com/office/drawing/2014/main" id="{9444380D-2D55-47C4-8434-6D2D7059A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26">
              <a:extLst>
                <a:ext uri="{FF2B5EF4-FFF2-40B4-BE49-F238E27FC236}">
                  <a16:creationId xmlns:a16="http://schemas.microsoft.com/office/drawing/2014/main" id="{E4E8E5CF-8305-44A3-9F45-E08DF5C9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27">
              <a:extLst>
                <a:ext uri="{FF2B5EF4-FFF2-40B4-BE49-F238E27FC236}">
                  <a16:creationId xmlns:a16="http://schemas.microsoft.com/office/drawing/2014/main" id="{0EB543FA-7F5F-487B-A7B9-5139A6E7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28">
              <a:extLst>
                <a:ext uri="{FF2B5EF4-FFF2-40B4-BE49-F238E27FC236}">
                  <a16:creationId xmlns:a16="http://schemas.microsoft.com/office/drawing/2014/main" id="{37D5BD6F-1A93-424F-93AB-51A4BFA5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29">
              <a:extLst>
                <a:ext uri="{FF2B5EF4-FFF2-40B4-BE49-F238E27FC236}">
                  <a16:creationId xmlns:a16="http://schemas.microsoft.com/office/drawing/2014/main" id="{37F98B99-94FB-41BD-A502-4276BFFA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30">
              <a:extLst>
                <a:ext uri="{FF2B5EF4-FFF2-40B4-BE49-F238E27FC236}">
                  <a16:creationId xmlns:a16="http://schemas.microsoft.com/office/drawing/2014/main" id="{A70584CE-03B4-4017-BFB0-B895D14A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1">
              <a:extLst>
                <a:ext uri="{FF2B5EF4-FFF2-40B4-BE49-F238E27FC236}">
                  <a16:creationId xmlns:a16="http://schemas.microsoft.com/office/drawing/2014/main" id="{763A6FB1-1027-4BE8-BD3F-35601644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32">
              <a:extLst>
                <a:ext uri="{FF2B5EF4-FFF2-40B4-BE49-F238E27FC236}">
                  <a16:creationId xmlns:a16="http://schemas.microsoft.com/office/drawing/2014/main" id="{37390A45-03D4-4D69-B315-6ADD92A2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33">
              <a:extLst>
                <a:ext uri="{FF2B5EF4-FFF2-40B4-BE49-F238E27FC236}">
                  <a16:creationId xmlns:a16="http://schemas.microsoft.com/office/drawing/2014/main" id="{3C7AAC10-FCB8-4DE7-85F8-176EBBC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34">
              <a:extLst>
                <a:ext uri="{FF2B5EF4-FFF2-40B4-BE49-F238E27FC236}">
                  <a16:creationId xmlns:a16="http://schemas.microsoft.com/office/drawing/2014/main" id="{E7CAEC97-4C2F-4398-B471-C07D1B5E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35">
              <a:extLst>
                <a:ext uri="{FF2B5EF4-FFF2-40B4-BE49-F238E27FC236}">
                  <a16:creationId xmlns:a16="http://schemas.microsoft.com/office/drawing/2014/main" id="{5888D94A-3E6F-4AED-A848-6E345C8F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36">
              <a:extLst>
                <a:ext uri="{FF2B5EF4-FFF2-40B4-BE49-F238E27FC236}">
                  <a16:creationId xmlns:a16="http://schemas.microsoft.com/office/drawing/2014/main" id="{63C8C850-F843-4F15-B8EA-C53368302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37">
              <a:extLst>
                <a:ext uri="{FF2B5EF4-FFF2-40B4-BE49-F238E27FC236}">
                  <a16:creationId xmlns:a16="http://schemas.microsoft.com/office/drawing/2014/main" id="{6438029F-C553-4164-A75B-76FC5B30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38">
              <a:extLst>
                <a:ext uri="{FF2B5EF4-FFF2-40B4-BE49-F238E27FC236}">
                  <a16:creationId xmlns:a16="http://schemas.microsoft.com/office/drawing/2014/main" id="{5FCD718E-C6E6-4B69-B28F-999A99356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39">
              <a:extLst>
                <a:ext uri="{FF2B5EF4-FFF2-40B4-BE49-F238E27FC236}">
                  <a16:creationId xmlns:a16="http://schemas.microsoft.com/office/drawing/2014/main" id="{CD4FAC8A-0E98-451F-BA91-54E930D9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40">
              <a:extLst>
                <a:ext uri="{FF2B5EF4-FFF2-40B4-BE49-F238E27FC236}">
                  <a16:creationId xmlns:a16="http://schemas.microsoft.com/office/drawing/2014/main" id="{DB9A530A-CCE8-4F3D-BF93-331191C51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1">
              <a:extLst>
                <a:ext uri="{FF2B5EF4-FFF2-40B4-BE49-F238E27FC236}">
                  <a16:creationId xmlns:a16="http://schemas.microsoft.com/office/drawing/2014/main" id="{6D082F21-9043-484B-9CA1-1D315A8B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42">
              <a:extLst>
                <a:ext uri="{FF2B5EF4-FFF2-40B4-BE49-F238E27FC236}">
                  <a16:creationId xmlns:a16="http://schemas.microsoft.com/office/drawing/2014/main" id="{19FCB294-6949-4395-9443-88468CDE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43">
              <a:extLst>
                <a:ext uri="{FF2B5EF4-FFF2-40B4-BE49-F238E27FC236}">
                  <a16:creationId xmlns:a16="http://schemas.microsoft.com/office/drawing/2014/main" id="{99A82C70-4F79-4B1B-B5FA-BB96D80A8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44">
              <a:extLst>
                <a:ext uri="{FF2B5EF4-FFF2-40B4-BE49-F238E27FC236}">
                  <a16:creationId xmlns:a16="http://schemas.microsoft.com/office/drawing/2014/main" id="{66BBB8D4-AE5F-4A19-96C9-83D038E70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45">
              <a:extLst>
                <a:ext uri="{FF2B5EF4-FFF2-40B4-BE49-F238E27FC236}">
                  <a16:creationId xmlns:a16="http://schemas.microsoft.com/office/drawing/2014/main" id="{0907C740-BE91-4942-A10E-02AB2112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46">
              <a:extLst>
                <a:ext uri="{FF2B5EF4-FFF2-40B4-BE49-F238E27FC236}">
                  <a16:creationId xmlns:a16="http://schemas.microsoft.com/office/drawing/2014/main" id="{5897F367-1DC8-4933-820A-9F9AAE46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47">
              <a:extLst>
                <a:ext uri="{FF2B5EF4-FFF2-40B4-BE49-F238E27FC236}">
                  <a16:creationId xmlns:a16="http://schemas.microsoft.com/office/drawing/2014/main" id="{6A3DA5F0-6B17-4838-9029-AB625BCAC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48">
              <a:extLst>
                <a:ext uri="{FF2B5EF4-FFF2-40B4-BE49-F238E27FC236}">
                  <a16:creationId xmlns:a16="http://schemas.microsoft.com/office/drawing/2014/main" id="{0EECC303-BBBA-4935-BF56-E2A2A1D8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49">
              <a:extLst>
                <a:ext uri="{FF2B5EF4-FFF2-40B4-BE49-F238E27FC236}">
                  <a16:creationId xmlns:a16="http://schemas.microsoft.com/office/drawing/2014/main" id="{C3B41038-A872-4F1D-B7A9-D674CA22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50">
              <a:extLst>
                <a:ext uri="{FF2B5EF4-FFF2-40B4-BE49-F238E27FC236}">
                  <a16:creationId xmlns:a16="http://schemas.microsoft.com/office/drawing/2014/main" id="{7682E00A-C2DE-4FDA-B998-D68D5509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1">
              <a:extLst>
                <a:ext uri="{FF2B5EF4-FFF2-40B4-BE49-F238E27FC236}">
                  <a16:creationId xmlns:a16="http://schemas.microsoft.com/office/drawing/2014/main" id="{E6B87AE7-C80F-4101-9E5C-17625E31C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52">
              <a:extLst>
                <a:ext uri="{FF2B5EF4-FFF2-40B4-BE49-F238E27FC236}">
                  <a16:creationId xmlns:a16="http://schemas.microsoft.com/office/drawing/2014/main" id="{B7620899-2A4C-4C89-B5B5-A35030409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53">
              <a:extLst>
                <a:ext uri="{FF2B5EF4-FFF2-40B4-BE49-F238E27FC236}">
                  <a16:creationId xmlns:a16="http://schemas.microsoft.com/office/drawing/2014/main" id="{1532B0C4-D3F5-4F3F-B16E-65FE0159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54">
              <a:extLst>
                <a:ext uri="{FF2B5EF4-FFF2-40B4-BE49-F238E27FC236}">
                  <a16:creationId xmlns:a16="http://schemas.microsoft.com/office/drawing/2014/main" id="{7A57DDC9-767B-4C2A-A5F3-3516CB8E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55">
              <a:extLst>
                <a:ext uri="{FF2B5EF4-FFF2-40B4-BE49-F238E27FC236}">
                  <a16:creationId xmlns:a16="http://schemas.microsoft.com/office/drawing/2014/main" id="{1A7AC970-DA7E-4CF9-87AC-D19A8264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56">
              <a:extLst>
                <a:ext uri="{FF2B5EF4-FFF2-40B4-BE49-F238E27FC236}">
                  <a16:creationId xmlns:a16="http://schemas.microsoft.com/office/drawing/2014/main" id="{EFFAB27D-AB29-4C91-A537-0AD9A196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57">
              <a:extLst>
                <a:ext uri="{FF2B5EF4-FFF2-40B4-BE49-F238E27FC236}">
                  <a16:creationId xmlns:a16="http://schemas.microsoft.com/office/drawing/2014/main" id="{EC18C8CE-A203-4707-A14C-273C8879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58">
              <a:extLst>
                <a:ext uri="{FF2B5EF4-FFF2-40B4-BE49-F238E27FC236}">
                  <a16:creationId xmlns:a16="http://schemas.microsoft.com/office/drawing/2014/main" id="{3BFEB22C-FA2D-4139-ACA4-08B5E2D08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59">
              <a:extLst>
                <a:ext uri="{FF2B5EF4-FFF2-40B4-BE49-F238E27FC236}">
                  <a16:creationId xmlns:a16="http://schemas.microsoft.com/office/drawing/2014/main" id="{0C1A96E5-854A-427A-92D6-A73FD36E0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60">
              <a:extLst>
                <a:ext uri="{FF2B5EF4-FFF2-40B4-BE49-F238E27FC236}">
                  <a16:creationId xmlns:a16="http://schemas.microsoft.com/office/drawing/2014/main" id="{618349A2-D9A6-4651-AB9B-A659D9BE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1">
              <a:extLst>
                <a:ext uri="{FF2B5EF4-FFF2-40B4-BE49-F238E27FC236}">
                  <a16:creationId xmlns:a16="http://schemas.microsoft.com/office/drawing/2014/main" id="{D7D6CDF4-76E1-4EF1-8020-E00A94E4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62">
              <a:extLst>
                <a:ext uri="{FF2B5EF4-FFF2-40B4-BE49-F238E27FC236}">
                  <a16:creationId xmlns:a16="http://schemas.microsoft.com/office/drawing/2014/main" id="{4F0E7D14-58F7-482A-A87A-61DB73E1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63">
              <a:extLst>
                <a:ext uri="{FF2B5EF4-FFF2-40B4-BE49-F238E27FC236}">
                  <a16:creationId xmlns:a16="http://schemas.microsoft.com/office/drawing/2014/main" id="{182163A2-6385-4229-A185-E9C188E1F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64">
              <a:extLst>
                <a:ext uri="{FF2B5EF4-FFF2-40B4-BE49-F238E27FC236}">
                  <a16:creationId xmlns:a16="http://schemas.microsoft.com/office/drawing/2014/main" id="{70687454-D986-4B87-ABB4-D25BE8F6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65">
              <a:extLst>
                <a:ext uri="{FF2B5EF4-FFF2-40B4-BE49-F238E27FC236}">
                  <a16:creationId xmlns:a16="http://schemas.microsoft.com/office/drawing/2014/main" id="{8E565F4D-A0BD-4FE0-BD73-30E68D09F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66">
              <a:extLst>
                <a:ext uri="{FF2B5EF4-FFF2-40B4-BE49-F238E27FC236}">
                  <a16:creationId xmlns:a16="http://schemas.microsoft.com/office/drawing/2014/main" id="{1D4B9EFD-C2E7-4A47-8B86-FD67E64CD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67">
              <a:extLst>
                <a:ext uri="{FF2B5EF4-FFF2-40B4-BE49-F238E27FC236}">
                  <a16:creationId xmlns:a16="http://schemas.microsoft.com/office/drawing/2014/main" id="{8D7B38EF-6F0D-4565-9748-310B2CFE2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68">
              <a:extLst>
                <a:ext uri="{FF2B5EF4-FFF2-40B4-BE49-F238E27FC236}">
                  <a16:creationId xmlns:a16="http://schemas.microsoft.com/office/drawing/2014/main" id="{CA636F62-C192-4466-B1F5-9FE4EB91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69">
              <a:extLst>
                <a:ext uri="{FF2B5EF4-FFF2-40B4-BE49-F238E27FC236}">
                  <a16:creationId xmlns:a16="http://schemas.microsoft.com/office/drawing/2014/main" id="{876ED8D1-9150-4931-95E7-E750C75A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70">
              <a:extLst>
                <a:ext uri="{FF2B5EF4-FFF2-40B4-BE49-F238E27FC236}">
                  <a16:creationId xmlns:a16="http://schemas.microsoft.com/office/drawing/2014/main" id="{2EB6CD14-2EFA-4A45-8773-CE4A2D91B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1">
              <a:extLst>
                <a:ext uri="{FF2B5EF4-FFF2-40B4-BE49-F238E27FC236}">
                  <a16:creationId xmlns:a16="http://schemas.microsoft.com/office/drawing/2014/main" id="{23B221EF-D9C0-494C-B929-90D56B5C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72">
              <a:extLst>
                <a:ext uri="{FF2B5EF4-FFF2-40B4-BE49-F238E27FC236}">
                  <a16:creationId xmlns:a16="http://schemas.microsoft.com/office/drawing/2014/main" id="{EA5D88C5-4750-44BC-B45E-2E9A4366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73">
              <a:extLst>
                <a:ext uri="{FF2B5EF4-FFF2-40B4-BE49-F238E27FC236}">
                  <a16:creationId xmlns:a16="http://schemas.microsoft.com/office/drawing/2014/main" id="{960FB396-A519-404B-BDF8-99EDBE5B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74">
              <a:extLst>
                <a:ext uri="{FF2B5EF4-FFF2-40B4-BE49-F238E27FC236}">
                  <a16:creationId xmlns:a16="http://schemas.microsoft.com/office/drawing/2014/main" id="{813282EE-53C6-4A79-96D6-CD3DA173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75">
              <a:extLst>
                <a:ext uri="{FF2B5EF4-FFF2-40B4-BE49-F238E27FC236}">
                  <a16:creationId xmlns:a16="http://schemas.microsoft.com/office/drawing/2014/main" id="{553A3BC2-76D1-4618-B785-9F0E6D51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76">
              <a:extLst>
                <a:ext uri="{FF2B5EF4-FFF2-40B4-BE49-F238E27FC236}">
                  <a16:creationId xmlns:a16="http://schemas.microsoft.com/office/drawing/2014/main" id="{BDE856BB-EC42-40C7-BD7D-CDF111D1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77">
              <a:extLst>
                <a:ext uri="{FF2B5EF4-FFF2-40B4-BE49-F238E27FC236}">
                  <a16:creationId xmlns:a16="http://schemas.microsoft.com/office/drawing/2014/main" id="{222AA265-9D29-4ADC-AD36-F39142169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78">
              <a:extLst>
                <a:ext uri="{FF2B5EF4-FFF2-40B4-BE49-F238E27FC236}">
                  <a16:creationId xmlns:a16="http://schemas.microsoft.com/office/drawing/2014/main" id="{8540B990-7B21-4A08-A5DE-2CD09E7F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79">
              <a:extLst>
                <a:ext uri="{FF2B5EF4-FFF2-40B4-BE49-F238E27FC236}">
                  <a16:creationId xmlns:a16="http://schemas.microsoft.com/office/drawing/2014/main" id="{E7AE558D-FFFF-41BA-B38E-A4A6C98C8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80">
              <a:extLst>
                <a:ext uri="{FF2B5EF4-FFF2-40B4-BE49-F238E27FC236}">
                  <a16:creationId xmlns:a16="http://schemas.microsoft.com/office/drawing/2014/main" id="{5F2070FC-76E6-4B88-8857-0AC13585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1">
              <a:extLst>
                <a:ext uri="{FF2B5EF4-FFF2-40B4-BE49-F238E27FC236}">
                  <a16:creationId xmlns:a16="http://schemas.microsoft.com/office/drawing/2014/main" id="{64D939B9-CF37-49B9-B3C1-A9B9B18D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82">
              <a:extLst>
                <a:ext uri="{FF2B5EF4-FFF2-40B4-BE49-F238E27FC236}">
                  <a16:creationId xmlns:a16="http://schemas.microsoft.com/office/drawing/2014/main" id="{03701E11-4F2B-436E-B1E4-89EF7543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83">
              <a:extLst>
                <a:ext uri="{FF2B5EF4-FFF2-40B4-BE49-F238E27FC236}">
                  <a16:creationId xmlns:a16="http://schemas.microsoft.com/office/drawing/2014/main" id="{29FEC072-6B21-4FD8-AE06-BB98CB5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84">
              <a:extLst>
                <a:ext uri="{FF2B5EF4-FFF2-40B4-BE49-F238E27FC236}">
                  <a16:creationId xmlns:a16="http://schemas.microsoft.com/office/drawing/2014/main" id="{CA5EEFA8-BD3F-4588-A8EC-EDAE62F8E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85">
              <a:extLst>
                <a:ext uri="{FF2B5EF4-FFF2-40B4-BE49-F238E27FC236}">
                  <a16:creationId xmlns:a16="http://schemas.microsoft.com/office/drawing/2014/main" id="{B0166E66-BEE0-4038-9EB0-B2A12BA3A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86">
              <a:extLst>
                <a:ext uri="{FF2B5EF4-FFF2-40B4-BE49-F238E27FC236}">
                  <a16:creationId xmlns:a16="http://schemas.microsoft.com/office/drawing/2014/main" id="{41DFC8FB-9AAA-4595-A6D4-0393CBB3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87">
              <a:extLst>
                <a:ext uri="{FF2B5EF4-FFF2-40B4-BE49-F238E27FC236}">
                  <a16:creationId xmlns:a16="http://schemas.microsoft.com/office/drawing/2014/main" id="{E4238614-BD59-4859-95C8-D9FF99B55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88">
              <a:extLst>
                <a:ext uri="{FF2B5EF4-FFF2-40B4-BE49-F238E27FC236}">
                  <a16:creationId xmlns:a16="http://schemas.microsoft.com/office/drawing/2014/main" id="{4C6BAEA7-05AC-4316-80B5-1569E999A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89">
              <a:extLst>
                <a:ext uri="{FF2B5EF4-FFF2-40B4-BE49-F238E27FC236}">
                  <a16:creationId xmlns:a16="http://schemas.microsoft.com/office/drawing/2014/main" id="{1B7EA6D0-5294-4355-93BE-D542797F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90">
              <a:extLst>
                <a:ext uri="{FF2B5EF4-FFF2-40B4-BE49-F238E27FC236}">
                  <a16:creationId xmlns:a16="http://schemas.microsoft.com/office/drawing/2014/main" id="{C085313F-85AB-4B68-B5AF-1CAC92182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1">
              <a:extLst>
                <a:ext uri="{FF2B5EF4-FFF2-40B4-BE49-F238E27FC236}">
                  <a16:creationId xmlns:a16="http://schemas.microsoft.com/office/drawing/2014/main" id="{F879AE6B-646C-43EB-881F-5FF7E885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92">
              <a:extLst>
                <a:ext uri="{FF2B5EF4-FFF2-40B4-BE49-F238E27FC236}">
                  <a16:creationId xmlns:a16="http://schemas.microsoft.com/office/drawing/2014/main" id="{06326E68-CA58-4FE3-B0BC-BC9373F8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93">
              <a:extLst>
                <a:ext uri="{FF2B5EF4-FFF2-40B4-BE49-F238E27FC236}">
                  <a16:creationId xmlns:a16="http://schemas.microsoft.com/office/drawing/2014/main" id="{441D1BCF-F189-45F3-8060-365FA9255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94">
              <a:extLst>
                <a:ext uri="{FF2B5EF4-FFF2-40B4-BE49-F238E27FC236}">
                  <a16:creationId xmlns:a16="http://schemas.microsoft.com/office/drawing/2014/main" id="{9CF6B2C3-B6AE-4ED6-86AD-9CBFE202D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495">
              <a:extLst>
                <a:ext uri="{FF2B5EF4-FFF2-40B4-BE49-F238E27FC236}">
                  <a16:creationId xmlns:a16="http://schemas.microsoft.com/office/drawing/2014/main" id="{87DF8C0D-5F4C-4D16-8EAD-596312D7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496">
              <a:extLst>
                <a:ext uri="{FF2B5EF4-FFF2-40B4-BE49-F238E27FC236}">
                  <a16:creationId xmlns:a16="http://schemas.microsoft.com/office/drawing/2014/main" id="{76BA9500-4DEB-4589-AEB2-B761A68B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497">
              <a:extLst>
                <a:ext uri="{FF2B5EF4-FFF2-40B4-BE49-F238E27FC236}">
                  <a16:creationId xmlns:a16="http://schemas.microsoft.com/office/drawing/2014/main" id="{93A9024A-E0DF-42AB-8915-E0FC8640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498">
              <a:extLst>
                <a:ext uri="{FF2B5EF4-FFF2-40B4-BE49-F238E27FC236}">
                  <a16:creationId xmlns:a16="http://schemas.microsoft.com/office/drawing/2014/main" id="{3923822C-D714-4BD4-ABAA-BCD6DDBE8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499">
              <a:extLst>
                <a:ext uri="{FF2B5EF4-FFF2-40B4-BE49-F238E27FC236}">
                  <a16:creationId xmlns:a16="http://schemas.microsoft.com/office/drawing/2014/main" id="{D6FCA1F8-2D3C-4F2E-B089-EE527E61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00">
              <a:extLst>
                <a:ext uri="{FF2B5EF4-FFF2-40B4-BE49-F238E27FC236}">
                  <a16:creationId xmlns:a16="http://schemas.microsoft.com/office/drawing/2014/main" id="{0EF4C0A1-D7ED-4960-A365-B42916999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1">
              <a:extLst>
                <a:ext uri="{FF2B5EF4-FFF2-40B4-BE49-F238E27FC236}">
                  <a16:creationId xmlns:a16="http://schemas.microsoft.com/office/drawing/2014/main" id="{119DB39B-602D-4B67-A34C-F17706E26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02">
              <a:extLst>
                <a:ext uri="{FF2B5EF4-FFF2-40B4-BE49-F238E27FC236}">
                  <a16:creationId xmlns:a16="http://schemas.microsoft.com/office/drawing/2014/main" id="{1BE1FF29-E969-49FE-AB2C-15A9578D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03">
              <a:extLst>
                <a:ext uri="{FF2B5EF4-FFF2-40B4-BE49-F238E27FC236}">
                  <a16:creationId xmlns:a16="http://schemas.microsoft.com/office/drawing/2014/main" id="{DA87B9C9-8CF3-4AE1-94BE-83EEC083D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04">
              <a:extLst>
                <a:ext uri="{FF2B5EF4-FFF2-40B4-BE49-F238E27FC236}">
                  <a16:creationId xmlns:a16="http://schemas.microsoft.com/office/drawing/2014/main" id="{ED0C8BB5-65FA-4C03-BA54-F49C8400D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05">
              <a:extLst>
                <a:ext uri="{FF2B5EF4-FFF2-40B4-BE49-F238E27FC236}">
                  <a16:creationId xmlns:a16="http://schemas.microsoft.com/office/drawing/2014/main" id="{41ED3C07-4F64-4956-9DA5-8D0CAB432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06">
              <a:extLst>
                <a:ext uri="{FF2B5EF4-FFF2-40B4-BE49-F238E27FC236}">
                  <a16:creationId xmlns:a16="http://schemas.microsoft.com/office/drawing/2014/main" id="{6F36CFC2-CA96-4DE6-9E93-F5883A0C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07">
              <a:extLst>
                <a:ext uri="{FF2B5EF4-FFF2-40B4-BE49-F238E27FC236}">
                  <a16:creationId xmlns:a16="http://schemas.microsoft.com/office/drawing/2014/main" id="{FA764ED5-B073-4788-A4CE-8D74DFE0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08">
              <a:extLst>
                <a:ext uri="{FF2B5EF4-FFF2-40B4-BE49-F238E27FC236}">
                  <a16:creationId xmlns:a16="http://schemas.microsoft.com/office/drawing/2014/main" id="{9A390C96-E502-4A2E-A550-CEE71637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09">
              <a:extLst>
                <a:ext uri="{FF2B5EF4-FFF2-40B4-BE49-F238E27FC236}">
                  <a16:creationId xmlns:a16="http://schemas.microsoft.com/office/drawing/2014/main" id="{56966CFC-8AB0-40F3-A07D-6A1F4F19D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10">
              <a:extLst>
                <a:ext uri="{FF2B5EF4-FFF2-40B4-BE49-F238E27FC236}">
                  <a16:creationId xmlns:a16="http://schemas.microsoft.com/office/drawing/2014/main" id="{A13F322C-ECA2-4AAE-9AAF-8AC80BFC1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1">
              <a:extLst>
                <a:ext uri="{FF2B5EF4-FFF2-40B4-BE49-F238E27FC236}">
                  <a16:creationId xmlns:a16="http://schemas.microsoft.com/office/drawing/2014/main" id="{F22E8931-D6AC-4A1E-8094-8D16ED77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12">
              <a:extLst>
                <a:ext uri="{FF2B5EF4-FFF2-40B4-BE49-F238E27FC236}">
                  <a16:creationId xmlns:a16="http://schemas.microsoft.com/office/drawing/2014/main" id="{C33C19AB-36ED-4C00-A921-4C9D07A0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13">
              <a:extLst>
                <a:ext uri="{FF2B5EF4-FFF2-40B4-BE49-F238E27FC236}">
                  <a16:creationId xmlns:a16="http://schemas.microsoft.com/office/drawing/2014/main" id="{29293B2C-E8F0-421A-8C16-D460B933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14">
              <a:extLst>
                <a:ext uri="{FF2B5EF4-FFF2-40B4-BE49-F238E27FC236}">
                  <a16:creationId xmlns:a16="http://schemas.microsoft.com/office/drawing/2014/main" id="{67FBC41D-78FA-45C3-92FD-2647DE6E3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15">
              <a:extLst>
                <a:ext uri="{FF2B5EF4-FFF2-40B4-BE49-F238E27FC236}">
                  <a16:creationId xmlns:a16="http://schemas.microsoft.com/office/drawing/2014/main" id="{FC492587-62EE-41F9-849E-BC6C48C7A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16">
              <a:extLst>
                <a:ext uri="{FF2B5EF4-FFF2-40B4-BE49-F238E27FC236}">
                  <a16:creationId xmlns:a16="http://schemas.microsoft.com/office/drawing/2014/main" id="{58983C79-2E20-42C4-A347-CFFE3857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17">
              <a:extLst>
                <a:ext uri="{FF2B5EF4-FFF2-40B4-BE49-F238E27FC236}">
                  <a16:creationId xmlns:a16="http://schemas.microsoft.com/office/drawing/2014/main" id="{8390A727-1222-44BC-8A9E-670A4FFE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18">
              <a:extLst>
                <a:ext uri="{FF2B5EF4-FFF2-40B4-BE49-F238E27FC236}">
                  <a16:creationId xmlns:a16="http://schemas.microsoft.com/office/drawing/2014/main" id="{24585A5D-489E-4FE7-8D70-6803C64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19">
              <a:extLst>
                <a:ext uri="{FF2B5EF4-FFF2-40B4-BE49-F238E27FC236}">
                  <a16:creationId xmlns:a16="http://schemas.microsoft.com/office/drawing/2014/main" id="{637BDBF5-5972-40E6-A367-3647EBA90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20">
              <a:extLst>
                <a:ext uri="{FF2B5EF4-FFF2-40B4-BE49-F238E27FC236}">
                  <a16:creationId xmlns:a16="http://schemas.microsoft.com/office/drawing/2014/main" id="{69802E2B-6ED2-44CB-83E2-C3AC7637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1">
              <a:extLst>
                <a:ext uri="{FF2B5EF4-FFF2-40B4-BE49-F238E27FC236}">
                  <a16:creationId xmlns:a16="http://schemas.microsoft.com/office/drawing/2014/main" id="{F43E97CA-1083-44C7-908B-AC8B2574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22">
              <a:extLst>
                <a:ext uri="{FF2B5EF4-FFF2-40B4-BE49-F238E27FC236}">
                  <a16:creationId xmlns:a16="http://schemas.microsoft.com/office/drawing/2014/main" id="{ABB0A8BC-31E1-4F4E-B176-15F41611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23">
              <a:extLst>
                <a:ext uri="{FF2B5EF4-FFF2-40B4-BE49-F238E27FC236}">
                  <a16:creationId xmlns:a16="http://schemas.microsoft.com/office/drawing/2014/main" id="{ED5C8034-9E05-4E2C-9F17-5581363F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24">
              <a:extLst>
                <a:ext uri="{FF2B5EF4-FFF2-40B4-BE49-F238E27FC236}">
                  <a16:creationId xmlns:a16="http://schemas.microsoft.com/office/drawing/2014/main" id="{8CE3D1F5-5225-4EEF-903F-2FD3105C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25">
              <a:extLst>
                <a:ext uri="{FF2B5EF4-FFF2-40B4-BE49-F238E27FC236}">
                  <a16:creationId xmlns:a16="http://schemas.microsoft.com/office/drawing/2014/main" id="{D20EE9B3-A50B-43D7-8988-4197F72DD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26">
              <a:extLst>
                <a:ext uri="{FF2B5EF4-FFF2-40B4-BE49-F238E27FC236}">
                  <a16:creationId xmlns:a16="http://schemas.microsoft.com/office/drawing/2014/main" id="{E1150559-31C9-4FD7-A45D-0902679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27">
              <a:extLst>
                <a:ext uri="{FF2B5EF4-FFF2-40B4-BE49-F238E27FC236}">
                  <a16:creationId xmlns:a16="http://schemas.microsoft.com/office/drawing/2014/main" id="{D3308277-87A2-4B0D-8093-D25B3FDE1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28">
              <a:extLst>
                <a:ext uri="{FF2B5EF4-FFF2-40B4-BE49-F238E27FC236}">
                  <a16:creationId xmlns:a16="http://schemas.microsoft.com/office/drawing/2014/main" id="{0C6D96E9-21D0-40BB-B6DA-233103EA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29">
              <a:extLst>
                <a:ext uri="{FF2B5EF4-FFF2-40B4-BE49-F238E27FC236}">
                  <a16:creationId xmlns:a16="http://schemas.microsoft.com/office/drawing/2014/main" id="{326768EE-4F29-47E4-A80A-05554F70F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30">
              <a:extLst>
                <a:ext uri="{FF2B5EF4-FFF2-40B4-BE49-F238E27FC236}">
                  <a16:creationId xmlns:a16="http://schemas.microsoft.com/office/drawing/2014/main" id="{112CF3B4-DEC2-4141-B29A-9DE29E2BC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1">
              <a:extLst>
                <a:ext uri="{FF2B5EF4-FFF2-40B4-BE49-F238E27FC236}">
                  <a16:creationId xmlns:a16="http://schemas.microsoft.com/office/drawing/2014/main" id="{1A1635AD-522C-4075-A839-00891F025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32">
              <a:extLst>
                <a:ext uri="{FF2B5EF4-FFF2-40B4-BE49-F238E27FC236}">
                  <a16:creationId xmlns:a16="http://schemas.microsoft.com/office/drawing/2014/main" id="{E85DC989-37D7-49D9-9EB5-B2A62A8C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33">
              <a:extLst>
                <a:ext uri="{FF2B5EF4-FFF2-40B4-BE49-F238E27FC236}">
                  <a16:creationId xmlns:a16="http://schemas.microsoft.com/office/drawing/2014/main" id="{798CACA4-BDB1-4F3A-9015-B9F77A074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34">
              <a:extLst>
                <a:ext uri="{FF2B5EF4-FFF2-40B4-BE49-F238E27FC236}">
                  <a16:creationId xmlns:a16="http://schemas.microsoft.com/office/drawing/2014/main" id="{8BD2C580-AF57-4DA3-8936-3302A628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35">
              <a:extLst>
                <a:ext uri="{FF2B5EF4-FFF2-40B4-BE49-F238E27FC236}">
                  <a16:creationId xmlns:a16="http://schemas.microsoft.com/office/drawing/2014/main" id="{8B8E55C7-184D-4479-B5F7-C5925AC2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36">
              <a:extLst>
                <a:ext uri="{FF2B5EF4-FFF2-40B4-BE49-F238E27FC236}">
                  <a16:creationId xmlns:a16="http://schemas.microsoft.com/office/drawing/2014/main" id="{8412733D-F84A-4FF8-A22D-B5B07CB6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37">
              <a:extLst>
                <a:ext uri="{FF2B5EF4-FFF2-40B4-BE49-F238E27FC236}">
                  <a16:creationId xmlns:a16="http://schemas.microsoft.com/office/drawing/2014/main" id="{BF842CE1-87CF-4FCC-9B9E-CD0204A7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38">
              <a:extLst>
                <a:ext uri="{FF2B5EF4-FFF2-40B4-BE49-F238E27FC236}">
                  <a16:creationId xmlns:a16="http://schemas.microsoft.com/office/drawing/2014/main" id="{DD3C0395-0F8A-481A-AF88-B3CE61F80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39">
              <a:extLst>
                <a:ext uri="{FF2B5EF4-FFF2-40B4-BE49-F238E27FC236}">
                  <a16:creationId xmlns:a16="http://schemas.microsoft.com/office/drawing/2014/main" id="{6EC09A1B-1B73-4A3A-B266-CD5386CA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40">
              <a:extLst>
                <a:ext uri="{FF2B5EF4-FFF2-40B4-BE49-F238E27FC236}">
                  <a16:creationId xmlns:a16="http://schemas.microsoft.com/office/drawing/2014/main" id="{920E39D0-3DC7-448D-BAF5-20950F4F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1">
              <a:extLst>
                <a:ext uri="{FF2B5EF4-FFF2-40B4-BE49-F238E27FC236}">
                  <a16:creationId xmlns:a16="http://schemas.microsoft.com/office/drawing/2014/main" id="{B0463165-2434-424F-AB00-F7CED6EF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42">
              <a:extLst>
                <a:ext uri="{FF2B5EF4-FFF2-40B4-BE49-F238E27FC236}">
                  <a16:creationId xmlns:a16="http://schemas.microsoft.com/office/drawing/2014/main" id="{A2057367-BD47-46A5-A2E3-EA3766D0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43">
              <a:extLst>
                <a:ext uri="{FF2B5EF4-FFF2-40B4-BE49-F238E27FC236}">
                  <a16:creationId xmlns:a16="http://schemas.microsoft.com/office/drawing/2014/main" id="{42AA13B9-EF0F-493A-BF9B-C97462B7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44">
              <a:extLst>
                <a:ext uri="{FF2B5EF4-FFF2-40B4-BE49-F238E27FC236}">
                  <a16:creationId xmlns:a16="http://schemas.microsoft.com/office/drawing/2014/main" id="{6EB3A3D7-503A-4C9D-B450-ADAF8938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45">
              <a:extLst>
                <a:ext uri="{FF2B5EF4-FFF2-40B4-BE49-F238E27FC236}">
                  <a16:creationId xmlns:a16="http://schemas.microsoft.com/office/drawing/2014/main" id="{98B60666-4FA6-4177-AE7A-48F337120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46">
              <a:extLst>
                <a:ext uri="{FF2B5EF4-FFF2-40B4-BE49-F238E27FC236}">
                  <a16:creationId xmlns:a16="http://schemas.microsoft.com/office/drawing/2014/main" id="{CE257BB0-CB06-40A3-8F6D-DB2F66C1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47">
              <a:extLst>
                <a:ext uri="{FF2B5EF4-FFF2-40B4-BE49-F238E27FC236}">
                  <a16:creationId xmlns:a16="http://schemas.microsoft.com/office/drawing/2014/main" id="{A416B301-2E14-47FB-B109-8ADE5DE0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48">
              <a:extLst>
                <a:ext uri="{FF2B5EF4-FFF2-40B4-BE49-F238E27FC236}">
                  <a16:creationId xmlns:a16="http://schemas.microsoft.com/office/drawing/2014/main" id="{6BC77BC6-952C-4717-81DE-B952F73E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549">
              <a:extLst>
                <a:ext uri="{FF2B5EF4-FFF2-40B4-BE49-F238E27FC236}">
                  <a16:creationId xmlns:a16="http://schemas.microsoft.com/office/drawing/2014/main" id="{94D67E4D-D306-449D-A7D4-2C653D63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550">
              <a:extLst>
                <a:ext uri="{FF2B5EF4-FFF2-40B4-BE49-F238E27FC236}">
                  <a16:creationId xmlns:a16="http://schemas.microsoft.com/office/drawing/2014/main" id="{A18D730F-0211-42BC-8D01-092B14CA4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551">
              <a:extLst>
                <a:ext uri="{FF2B5EF4-FFF2-40B4-BE49-F238E27FC236}">
                  <a16:creationId xmlns:a16="http://schemas.microsoft.com/office/drawing/2014/main" id="{4050B982-772D-49B5-B934-1FAFAFEB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552">
              <a:extLst>
                <a:ext uri="{FF2B5EF4-FFF2-40B4-BE49-F238E27FC236}">
                  <a16:creationId xmlns:a16="http://schemas.microsoft.com/office/drawing/2014/main" id="{B9981239-673A-4A4C-B105-16F6B859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553">
              <a:extLst>
                <a:ext uri="{FF2B5EF4-FFF2-40B4-BE49-F238E27FC236}">
                  <a16:creationId xmlns:a16="http://schemas.microsoft.com/office/drawing/2014/main" id="{DB766370-F1A3-4A4F-A7D8-A5E97AE6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828658" y="1675536"/>
            <a:ext cx="10743787" cy="1995495"/>
            <a:chOff x="26670" y="26670"/>
            <a:chExt cx="7480069" cy="2291029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2291029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384" t="9330"/>
          <a:stretch>
            <a:fillRect/>
          </a:stretch>
        </p:blipFill>
        <p:spPr>
          <a:xfrm>
            <a:off x="0" y="1"/>
            <a:ext cx="1440741" cy="22703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7066">
            <a:off x="-532381" y="2747831"/>
            <a:ext cx="1603609" cy="18432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40844" y="2171585"/>
            <a:ext cx="10168363" cy="2249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540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  <a:p>
            <a:pPr algn="ctr">
              <a:lnSpc>
                <a:spcPts val="9333"/>
              </a:lnSpc>
            </a:pPr>
            <a:r>
              <a:rPr lang="en-US" sz="540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  <a:endParaRPr lang="en-US" sz="5400" dirty="0">
              <a:solidFill>
                <a:srgbClr val="BB33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384" t="9330"/>
          <a:stretch>
            <a:fillRect/>
          </a:stretch>
        </p:blipFill>
        <p:spPr>
          <a:xfrm flipH="1">
            <a:off x="10701400" y="0"/>
            <a:ext cx="1462142" cy="23040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777401" flipH="1">
            <a:off x="11113519" y="2763038"/>
            <a:ext cx="1603609" cy="1843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FE38A-068F-4A49-B03F-E166C54F7BFB}"/>
              </a:ext>
            </a:extLst>
          </p:cNvPr>
          <p:cNvSpPr txBox="1"/>
          <p:nvPr/>
        </p:nvSpPr>
        <p:spPr>
          <a:xfrm>
            <a:off x="2286000" y="419196"/>
            <a:ext cx="85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6 tháng 1 năm 2022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63433" y="3513209"/>
            <a:ext cx="2482656" cy="3167663"/>
          </a:xfrm>
          <a:prstGeom prst="rect">
            <a:avLst/>
          </a:prstGeom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6D009B15-F4C7-4752-B99D-C0FFF186DAF7}"/>
              </a:ext>
            </a:extLst>
          </p:cNvPr>
          <p:cNvSpPr txBox="1"/>
          <p:nvPr/>
        </p:nvSpPr>
        <p:spPr>
          <a:xfrm>
            <a:off x="2359861" y="1029507"/>
            <a:ext cx="6872590" cy="116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53583" y="2488551"/>
            <a:ext cx="32642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+ 35 : 5 =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844708" y="2531387"/>
            <a:ext cx="791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154792" y="3261830"/>
            <a:ext cx="20920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67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25" name="AutoShape 37"/>
          <p:cNvSpPr>
            <a:spLocks/>
          </p:cNvSpPr>
          <p:nvPr/>
        </p:nvSpPr>
        <p:spPr bwMode="auto">
          <a:xfrm rot="5400000">
            <a:off x="2248738" y="2457238"/>
            <a:ext cx="283893" cy="1517968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C30BF-6217-8A40-BAC4-55E3A61A3C06}"/>
              </a:ext>
            </a:extLst>
          </p:cNvPr>
          <p:cNvSpPr txBox="1"/>
          <p:nvPr/>
        </p:nvSpPr>
        <p:spPr>
          <a:xfrm>
            <a:off x="1945106" y="155207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C39E76-80E9-4126-9A04-A09FF9A78C80}"/>
              </a:ext>
            </a:extLst>
          </p:cNvPr>
          <p:cNvSpPr txBox="1"/>
          <p:nvPr/>
        </p:nvSpPr>
        <p:spPr>
          <a:xfrm>
            <a:off x="747341" y="254636"/>
            <a:ext cx="1138101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Nếu trong biểu thức chỉ có các phép tính cộng, trừ, nhân, chia thì ta thực hiện các phép tính nhân, chia trước; rồi thực hiện các phép tính cộng, trừ sau.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BDDCE-D6D2-4A4A-811E-2E5D7C161D2E}"/>
              </a:ext>
            </a:extLst>
          </p:cNvPr>
          <p:cNvSpPr txBox="1"/>
          <p:nvPr/>
        </p:nvSpPr>
        <p:spPr>
          <a:xfrm>
            <a:off x="3694653" y="2473777"/>
            <a:ext cx="12177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 </a:t>
            </a:r>
            <a:endParaRPr lang="en-US" sz="4400"/>
          </a:p>
        </p:txBody>
      </p:sp>
      <p:grpSp>
        <p:nvGrpSpPr>
          <p:cNvPr id="28" name="组合 585">
            <a:extLst>
              <a:ext uri="{FF2B5EF4-FFF2-40B4-BE49-F238E27FC236}">
                <a16:creationId xmlns:a16="http://schemas.microsoft.com/office/drawing/2014/main" id="{8FCEC103-0EEC-4FFA-9025-0DFFA3EF3A6B}"/>
              </a:ext>
            </a:extLst>
          </p:cNvPr>
          <p:cNvGrpSpPr/>
          <p:nvPr/>
        </p:nvGrpSpPr>
        <p:grpSpPr>
          <a:xfrm>
            <a:off x="-152400" y="4760363"/>
            <a:ext cx="12496800" cy="2106614"/>
            <a:chOff x="-25400" y="5164139"/>
            <a:chExt cx="12303126" cy="1743075"/>
          </a:xfrm>
        </p:grpSpPr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C9905BC4-20D2-4E2C-9389-5FDF6D2BD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E610EB0-091B-48F7-80A2-AC99E40C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22CCECD-E1FD-4DAC-9825-34B8415C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D095D4-F9A9-4BAD-B550-B25F0B19F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8C44506E-423C-42C9-8861-29CA97A7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3677C5B7-4AE7-4CC6-AFCA-348177993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Oval 46">
              <a:extLst>
                <a:ext uri="{FF2B5EF4-FFF2-40B4-BE49-F238E27FC236}">
                  <a16:creationId xmlns:a16="http://schemas.microsoft.com/office/drawing/2014/main" id="{D0A99E19-289F-4641-B78D-160C510BD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C31B8348-FB87-4136-A531-C6F486CE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8">
              <a:extLst>
                <a:ext uri="{FF2B5EF4-FFF2-40B4-BE49-F238E27FC236}">
                  <a16:creationId xmlns:a16="http://schemas.microsoft.com/office/drawing/2014/main" id="{9DBB5801-BE9A-4339-8C2F-F0A60DB9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Oval 49">
              <a:extLst>
                <a:ext uri="{FF2B5EF4-FFF2-40B4-BE49-F238E27FC236}">
                  <a16:creationId xmlns:a16="http://schemas.microsoft.com/office/drawing/2014/main" id="{8D133DAB-E170-4F05-B936-B617188AF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50">
              <a:extLst>
                <a:ext uri="{FF2B5EF4-FFF2-40B4-BE49-F238E27FC236}">
                  <a16:creationId xmlns:a16="http://schemas.microsoft.com/office/drawing/2014/main" id="{63BEAD59-B28F-483B-A177-76DC9975C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Rectangle 51">
              <a:extLst>
                <a:ext uri="{FF2B5EF4-FFF2-40B4-BE49-F238E27FC236}">
                  <a16:creationId xmlns:a16="http://schemas.microsoft.com/office/drawing/2014/main" id="{8FAE0D9F-0B8C-420E-A070-47F27C903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Rectangle 52">
              <a:extLst>
                <a:ext uri="{FF2B5EF4-FFF2-40B4-BE49-F238E27FC236}">
                  <a16:creationId xmlns:a16="http://schemas.microsoft.com/office/drawing/2014/main" id="{11BFC060-2DE8-4656-A905-7F4A79A05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C256494A-C34C-4AF0-B949-ECF13154DE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AD984960-1B99-4DEF-BB25-B816A4B03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7089C8D7-AC44-4F29-A0EB-6D82312F1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id="{D3CD4E50-4A41-49DA-A18D-71B6421E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Oval 57">
              <a:extLst>
                <a:ext uri="{FF2B5EF4-FFF2-40B4-BE49-F238E27FC236}">
                  <a16:creationId xmlns:a16="http://schemas.microsoft.com/office/drawing/2014/main" id="{4A2DC586-2107-4465-B40B-232ADDC6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5E8EBD8A-C7C7-46FD-8018-025DA9568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1DD01F34-81A3-43C1-8012-FD4AF63D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57CC7188-13A3-4BFE-ADBC-BE46832AA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07652A3C-DE80-405C-B8E8-21CBA62A9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43255348-FC14-415D-979F-4DDE6705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24C147AA-86A7-4233-8656-05761DD1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8">
              <a:extLst>
                <a:ext uri="{FF2B5EF4-FFF2-40B4-BE49-F238E27FC236}">
                  <a16:creationId xmlns:a16="http://schemas.microsoft.com/office/drawing/2014/main" id="{D8DC852B-3D34-4AB1-B2A0-84F7FF35C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70">
              <a:extLst>
                <a:ext uri="{FF2B5EF4-FFF2-40B4-BE49-F238E27FC236}">
                  <a16:creationId xmlns:a16="http://schemas.microsoft.com/office/drawing/2014/main" id="{A6FEC3AE-FE34-48AE-B3C7-B011EBA97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Rectangle 78">
              <a:extLst>
                <a:ext uri="{FF2B5EF4-FFF2-40B4-BE49-F238E27FC236}">
                  <a16:creationId xmlns:a16="http://schemas.microsoft.com/office/drawing/2014/main" id="{D261545D-52E1-4C11-9E24-8F0ED5806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Rectangle 79">
              <a:extLst>
                <a:ext uri="{FF2B5EF4-FFF2-40B4-BE49-F238E27FC236}">
                  <a16:creationId xmlns:a16="http://schemas.microsoft.com/office/drawing/2014/main" id="{C12312CD-1F3A-4401-843B-4C384A57B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80">
              <a:extLst>
                <a:ext uri="{FF2B5EF4-FFF2-40B4-BE49-F238E27FC236}">
                  <a16:creationId xmlns:a16="http://schemas.microsoft.com/office/drawing/2014/main" id="{C880D55D-807B-4EC2-A2C3-305BBC766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65467BBE-42D0-45CD-B637-99F3C2F27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84">
              <a:extLst>
                <a:ext uri="{FF2B5EF4-FFF2-40B4-BE49-F238E27FC236}">
                  <a16:creationId xmlns:a16="http://schemas.microsoft.com/office/drawing/2014/main" id="{A0F27312-4DD5-4BAF-ADB3-8DC0BD67A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85">
              <a:extLst>
                <a:ext uri="{FF2B5EF4-FFF2-40B4-BE49-F238E27FC236}">
                  <a16:creationId xmlns:a16="http://schemas.microsoft.com/office/drawing/2014/main" id="{F9CDC6A3-F88D-4A31-92D1-249C79F6C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86">
              <a:extLst>
                <a:ext uri="{FF2B5EF4-FFF2-40B4-BE49-F238E27FC236}">
                  <a16:creationId xmlns:a16="http://schemas.microsoft.com/office/drawing/2014/main" id="{CE1DE3FD-CF1C-44A6-AE24-384343515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Oval 87">
              <a:extLst>
                <a:ext uri="{FF2B5EF4-FFF2-40B4-BE49-F238E27FC236}">
                  <a16:creationId xmlns:a16="http://schemas.microsoft.com/office/drawing/2014/main" id="{5AD00CC7-CF5C-41D2-B641-2D803DF6F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Oval 88">
              <a:extLst>
                <a:ext uri="{FF2B5EF4-FFF2-40B4-BE49-F238E27FC236}">
                  <a16:creationId xmlns:a16="http://schemas.microsoft.com/office/drawing/2014/main" id="{1340F159-46D1-4D9A-8156-F874E525C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Oval 89">
              <a:extLst>
                <a:ext uri="{FF2B5EF4-FFF2-40B4-BE49-F238E27FC236}">
                  <a16:creationId xmlns:a16="http://schemas.microsoft.com/office/drawing/2014/main" id="{6760DF07-D77B-4855-A7F7-4CFA4523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90">
              <a:extLst>
                <a:ext uri="{FF2B5EF4-FFF2-40B4-BE49-F238E27FC236}">
                  <a16:creationId xmlns:a16="http://schemas.microsoft.com/office/drawing/2014/main" id="{6F77F787-5869-476B-A1FC-44A86EFA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Oval 91">
              <a:extLst>
                <a:ext uri="{FF2B5EF4-FFF2-40B4-BE49-F238E27FC236}">
                  <a16:creationId xmlns:a16="http://schemas.microsoft.com/office/drawing/2014/main" id="{E51D46C1-A23A-4B17-AF5F-9C223F917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92">
              <a:extLst>
                <a:ext uri="{FF2B5EF4-FFF2-40B4-BE49-F238E27FC236}">
                  <a16:creationId xmlns:a16="http://schemas.microsoft.com/office/drawing/2014/main" id="{2127F145-23E3-4CBB-BE09-B75F0174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93">
              <a:extLst>
                <a:ext uri="{FF2B5EF4-FFF2-40B4-BE49-F238E27FC236}">
                  <a16:creationId xmlns:a16="http://schemas.microsoft.com/office/drawing/2014/main" id="{356B1B6E-178E-4941-81D4-36DA0B88F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Oval 94">
              <a:extLst>
                <a:ext uri="{FF2B5EF4-FFF2-40B4-BE49-F238E27FC236}">
                  <a16:creationId xmlns:a16="http://schemas.microsoft.com/office/drawing/2014/main" id="{75066AD0-BE03-4CFF-BC82-C47DEBA53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95">
              <a:extLst>
                <a:ext uri="{FF2B5EF4-FFF2-40B4-BE49-F238E27FC236}">
                  <a16:creationId xmlns:a16="http://schemas.microsoft.com/office/drawing/2014/main" id="{5856DEEE-BE03-4D76-97DD-920200A60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val 96">
              <a:extLst>
                <a:ext uri="{FF2B5EF4-FFF2-40B4-BE49-F238E27FC236}">
                  <a16:creationId xmlns:a16="http://schemas.microsoft.com/office/drawing/2014/main" id="{6603458F-9C5F-4082-A7F4-56949CFE1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97">
              <a:extLst>
                <a:ext uri="{FF2B5EF4-FFF2-40B4-BE49-F238E27FC236}">
                  <a16:creationId xmlns:a16="http://schemas.microsoft.com/office/drawing/2014/main" id="{6A1E1221-AD0E-4DA9-AA26-C11E9084E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98">
              <a:extLst>
                <a:ext uri="{FF2B5EF4-FFF2-40B4-BE49-F238E27FC236}">
                  <a16:creationId xmlns:a16="http://schemas.microsoft.com/office/drawing/2014/main" id="{4598B439-F6C5-4280-A851-CA6D13A69F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99">
              <a:extLst>
                <a:ext uri="{FF2B5EF4-FFF2-40B4-BE49-F238E27FC236}">
                  <a16:creationId xmlns:a16="http://schemas.microsoft.com/office/drawing/2014/main" id="{9D5C12DD-AB34-4222-BB39-03CF10CB6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00">
              <a:extLst>
                <a:ext uri="{FF2B5EF4-FFF2-40B4-BE49-F238E27FC236}">
                  <a16:creationId xmlns:a16="http://schemas.microsoft.com/office/drawing/2014/main" id="{52B15AE8-77FA-4818-88E4-0A86BE8A6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01">
              <a:extLst>
                <a:ext uri="{FF2B5EF4-FFF2-40B4-BE49-F238E27FC236}">
                  <a16:creationId xmlns:a16="http://schemas.microsoft.com/office/drawing/2014/main" id="{7CF6BEEE-D3F4-4ABA-B568-BF9DA1E34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02">
              <a:extLst>
                <a:ext uri="{FF2B5EF4-FFF2-40B4-BE49-F238E27FC236}">
                  <a16:creationId xmlns:a16="http://schemas.microsoft.com/office/drawing/2014/main" id="{3F5304D9-FC72-4092-89CD-77C188904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03">
              <a:extLst>
                <a:ext uri="{FF2B5EF4-FFF2-40B4-BE49-F238E27FC236}">
                  <a16:creationId xmlns:a16="http://schemas.microsoft.com/office/drawing/2014/main" id="{FA824AE8-4FFC-4A3D-8570-9CA06726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04">
              <a:extLst>
                <a:ext uri="{FF2B5EF4-FFF2-40B4-BE49-F238E27FC236}">
                  <a16:creationId xmlns:a16="http://schemas.microsoft.com/office/drawing/2014/main" id="{5DD31520-4A20-47B4-BFAD-736DAC0B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Oval 105">
              <a:extLst>
                <a:ext uri="{FF2B5EF4-FFF2-40B4-BE49-F238E27FC236}">
                  <a16:creationId xmlns:a16="http://schemas.microsoft.com/office/drawing/2014/main" id="{AFB4CFDC-9AB8-40C2-9F4D-6E0E081C7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06">
              <a:extLst>
                <a:ext uri="{FF2B5EF4-FFF2-40B4-BE49-F238E27FC236}">
                  <a16:creationId xmlns:a16="http://schemas.microsoft.com/office/drawing/2014/main" id="{A3A18962-0CF8-44E6-9E8F-3F337B0C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07">
              <a:extLst>
                <a:ext uri="{FF2B5EF4-FFF2-40B4-BE49-F238E27FC236}">
                  <a16:creationId xmlns:a16="http://schemas.microsoft.com/office/drawing/2014/main" id="{706CDA01-BC80-469B-9715-BF8AD095E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08">
              <a:extLst>
                <a:ext uri="{FF2B5EF4-FFF2-40B4-BE49-F238E27FC236}">
                  <a16:creationId xmlns:a16="http://schemas.microsoft.com/office/drawing/2014/main" id="{359B2BE3-C919-4CA3-859C-F3381350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580368E5-A142-4A5F-851A-36D210A3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Oval 110">
              <a:extLst>
                <a:ext uri="{FF2B5EF4-FFF2-40B4-BE49-F238E27FC236}">
                  <a16:creationId xmlns:a16="http://schemas.microsoft.com/office/drawing/2014/main" id="{9F706B3C-71F4-421E-99D4-B74E73ADE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Oval 111">
              <a:extLst>
                <a:ext uri="{FF2B5EF4-FFF2-40B4-BE49-F238E27FC236}">
                  <a16:creationId xmlns:a16="http://schemas.microsoft.com/office/drawing/2014/main" id="{B4FFEA73-4087-42FA-A2FE-3D7E4C265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Oval 112">
              <a:extLst>
                <a:ext uri="{FF2B5EF4-FFF2-40B4-BE49-F238E27FC236}">
                  <a16:creationId xmlns:a16="http://schemas.microsoft.com/office/drawing/2014/main" id="{72D8A687-91BF-4C05-982D-24D002A6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13">
              <a:extLst>
                <a:ext uri="{FF2B5EF4-FFF2-40B4-BE49-F238E27FC236}">
                  <a16:creationId xmlns:a16="http://schemas.microsoft.com/office/drawing/2014/main" id="{8BA74E35-0E91-4409-9B4A-CD5A5DF60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Oval 114">
              <a:extLst>
                <a:ext uri="{FF2B5EF4-FFF2-40B4-BE49-F238E27FC236}">
                  <a16:creationId xmlns:a16="http://schemas.microsoft.com/office/drawing/2014/main" id="{71FD9558-7CD9-4F41-A96B-D08E5673C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id="{89688A98-B4E8-41F7-8B76-EA1940AA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Oval 116">
              <a:extLst>
                <a:ext uri="{FF2B5EF4-FFF2-40B4-BE49-F238E27FC236}">
                  <a16:creationId xmlns:a16="http://schemas.microsoft.com/office/drawing/2014/main" id="{B9B4C176-6C80-44DC-87D2-E0EE65595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Oval 117">
              <a:extLst>
                <a:ext uri="{FF2B5EF4-FFF2-40B4-BE49-F238E27FC236}">
                  <a16:creationId xmlns:a16="http://schemas.microsoft.com/office/drawing/2014/main" id="{5D06708F-6FDD-4881-BE56-361B69C0C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18">
              <a:extLst>
                <a:ext uri="{FF2B5EF4-FFF2-40B4-BE49-F238E27FC236}">
                  <a16:creationId xmlns:a16="http://schemas.microsoft.com/office/drawing/2014/main" id="{F3BD4DF1-8EFA-43D2-8F5C-8D2188C4C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85A657B1-6F6F-4E2F-A4D9-19DCF2EE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20">
              <a:extLst>
                <a:ext uri="{FF2B5EF4-FFF2-40B4-BE49-F238E27FC236}">
                  <a16:creationId xmlns:a16="http://schemas.microsoft.com/office/drawing/2014/main" id="{EC1AB8F1-7A98-4641-B404-8A9F690B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21">
              <a:extLst>
                <a:ext uri="{FF2B5EF4-FFF2-40B4-BE49-F238E27FC236}">
                  <a16:creationId xmlns:a16="http://schemas.microsoft.com/office/drawing/2014/main" id="{C3D49738-8DC4-4B44-A8AA-BE4A9BAA9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22">
              <a:extLst>
                <a:ext uri="{FF2B5EF4-FFF2-40B4-BE49-F238E27FC236}">
                  <a16:creationId xmlns:a16="http://schemas.microsoft.com/office/drawing/2014/main" id="{2D19F547-2C5D-4654-B7C3-172315427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23">
              <a:extLst>
                <a:ext uri="{FF2B5EF4-FFF2-40B4-BE49-F238E27FC236}">
                  <a16:creationId xmlns:a16="http://schemas.microsoft.com/office/drawing/2014/main" id="{A3936492-77F4-4207-8568-86310BF33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24">
              <a:extLst>
                <a:ext uri="{FF2B5EF4-FFF2-40B4-BE49-F238E27FC236}">
                  <a16:creationId xmlns:a16="http://schemas.microsoft.com/office/drawing/2014/main" id="{502ED5FD-35AE-443C-A427-9B3DF56E9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25">
              <a:extLst>
                <a:ext uri="{FF2B5EF4-FFF2-40B4-BE49-F238E27FC236}">
                  <a16:creationId xmlns:a16="http://schemas.microsoft.com/office/drawing/2014/main" id="{77ADE08C-E159-4E65-9AA0-66C48D6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26">
              <a:extLst>
                <a:ext uri="{FF2B5EF4-FFF2-40B4-BE49-F238E27FC236}">
                  <a16:creationId xmlns:a16="http://schemas.microsoft.com/office/drawing/2014/main" id="{6C5AE70F-48EC-4E63-9D50-2B388993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27">
              <a:extLst>
                <a:ext uri="{FF2B5EF4-FFF2-40B4-BE49-F238E27FC236}">
                  <a16:creationId xmlns:a16="http://schemas.microsoft.com/office/drawing/2014/main" id="{0063EFC8-6222-40DE-9FED-A12B11659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Oval 128">
              <a:extLst>
                <a:ext uri="{FF2B5EF4-FFF2-40B4-BE49-F238E27FC236}">
                  <a16:creationId xmlns:a16="http://schemas.microsoft.com/office/drawing/2014/main" id="{819805C3-2E31-4788-B0A8-8B8EA6CCB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29">
              <a:extLst>
                <a:ext uri="{FF2B5EF4-FFF2-40B4-BE49-F238E27FC236}">
                  <a16:creationId xmlns:a16="http://schemas.microsoft.com/office/drawing/2014/main" id="{131F98B1-E2FB-4067-A830-6E0232B8E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30">
              <a:extLst>
                <a:ext uri="{FF2B5EF4-FFF2-40B4-BE49-F238E27FC236}">
                  <a16:creationId xmlns:a16="http://schemas.microsoft.com/office/drawing/2014/main" id="{A45BECF4-46DE-4283-BA26-F08D34847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31">
              <a:extLst>
                <a:ext uri="{FF2B5EF4-FFF2-40B4-BE49-F238E27FC236}">
                  <a16:creationId xmlns:a16="http://schemas.microsoft.com/office/drawing/2014/main" id="{D912A9CB-E05F-4246-A57A-2CF8C4BA80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32">
              <a:extLst>
                <a:ext uri="{FF2B5EF4-FFF2-40B4-BE49-F238E27FC236}">
                  <a16:creationId xmlns:a16="http://schemas.microsoft.com/office/drawing/2014/main" id="{C59D49EC-220E-4ABE-9F56-72CE2B66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33">
              <a:extLst>
                <a:ext uri="{FF2B5EF4-FFF2-40B4-BE49-F238E27FC236}">
                  <a16:creationId xmlns:a16="http://schemas.microsoft.com/office/drawing/2014/main" id="{7E0FD0C8-DABD-4402-AE16-839EFC1B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47">
              <a:extLst>
                <a:ext uri="{FF2B5EF4-FFF2-40B4-BE49-F238E27FC236}">
                  <a16:creationId xmlns:a16="http://schemas.microsoft.com/office/drawing/2014/main" id="{D1E7EE40-755A-43D5-8FDE-A1EA292FF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48">
              <a:extLst>
                <a:ext uri="{FF2B5EF4-FFF2-40B4-BE49-F238E27FC236}">
                  <a16:creationId xmlns:a16="http://schemas.microsoft.com/office/drawing/2014/main" id="{293DCE7C-8DB2-405E-BEEB-310CD8EB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61">
              <a:extLst>
                <a:ext uri="{FF2B5EF4-FFF2-40B4-BE49-F238E27FC236}">
                  <a16:creationId xmlns:a16="http://schemas.microsoft.com/office/drawing/2014/main" id="{7F28E27A-2139-43C8-9049-D298B0AD3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62">
              <a:extLst>
                <a:ext uri="{FF2B5EF4-FFF2-40B4-BE49-F238E27FC236}">
                  <a16:creationId xmlns:a16="http://schemas.microsoft.com/office/drawing/2014/main" id="{0EE4574E-BD3E-4100-90BA-C80C360F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72">
              <a:extLst>
                <a:ext uri="{FF2B5EF4-FFF2-40B4-BE49-F238E27FC236}">
                  <a16:creationId xmlns:a16="http://schemas.microsoft.com/office/drawing/2014/main" id="{16A49461-CC5D-4E99-98D7-AF800D4E1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73">
              <a:extLst>
                <a:ext uri="{FF2B5EF4-FFF2-40B4-BE49-F238E27FC236}">
                  <a16:creationId xmlns:a16="http://schemas.microsoft.com/office/drawing/2014/main" id="{DB499488-BBB7-46C5-9A5A-74DA562C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Oval 174">
              <a:extLst>
                <a:ext uri="{FF2B5EF4-FFF2-40B4-BE49-F238E27FC236}">
                  <a16:creationId xmlns:a16="http://schemas.microsoft.com/office/drawing/2014/main" id="{2F10E6DF-8C8A-46F4-95C4-BCBDC59DC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Oval 175">
              <a:extLst>
                <a:ext uri="{FF2B5EF4-FFF2-40B4-BE49-F238E27FC236}">
                  <a16:creationId xmlns:a16="http://schemas.microsoft.com/office/drawing/2014/main" id="{D4C53F82-4FC5-4AB3-AD9E-D87384784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76">
              <a:extLst>
                <a:ext uri="{FF2B5EF4-FFF2-40B4-BE49-F238E27FC236}">
                  <a16:creationId xmlns:a16="http://schemas.microsoft.com/office/drawing/2014/main" id="{325679FF-78E8-4697-8E27-8D808A62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77">
              <a:extLst>
                <a:ext uri="{FF2B5EF4-FFF2-40B4-BE49-F238E27FC236}">
                  <a16:creationId xmlns:a16="http://schemas.microsoft.com/office/drawing/2014/main" id="{D0869DE2-BDBC-46C2-96B9-7DF0F9A1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78">
              <a:extLst>
                <a:ext uri="{FF2B5EF4-FFF2-40B4-BE49-F238E27FC236}">
                  <a16:creationId xmlns:a16="http://schemas.microsoft.com/office/drawing/2014/main" id="{47553A95-77BC-4923-B430-9EE2FC9C0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Oval 179">
              <a:extLst>
                <a:ext uri="{FF2B5EF4-FFF2-40B4-BE49-F238E27FC236}">
                  <a16:creationId xmlns:a16="http://schemas.microsoft.com/office/drawing/2014/main" id="{EA347898-C290-4EC9-8F41-36E33F09C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Oval 180">
              <a:extLst>
                <a:ext uri="{FF2B5EF4-FFF2-40B4-BE49-F238E27FC236}">
                  <a16:creationId xmlns:a16="http://schemas.microsoft.com/office/drawing/2014/main" id="{DAB892C6-3807-4CEC-BDF6-EB21FE250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81">
              <a:extLst>
                <a:ext uri="{FF2B5EF4-FFF2-40B4-BE49-F238E27FC236}">
                  <a16:creationId xmlns:a16="http://schemas.microsoft.com/office/drawing/2014/main" id="{48AEB08E-51CE-40B7-ADB1-779584ACF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182">
              <a:extLst>
                <a:ext uri="{FF2B5EF4-FFF2-40B4-BE49-F238E27FC236}">
                  <a16:creationId xmlns:a16="http://schemas.microsoft.com/office/drawing/2014/main" id="{80A9952A-92AB-4240-9290-9D9511F03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183">
              <a:extLst>
                <a:ext uri="{FF2B5EF4-FFF2-40B4-BE49-F238E27FC236}">
                  <a16:creationId xmlns:a16="http://schemas.microsoft.com/office/drawing/2014/main" id="{6A78C5CC-7F23-4B57-9B42-8C257D87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184">
              <a:extLst>
                <a:ext uri="{FF2B5EF4-FFF2-40B4-BE49-F238E27FC236}">
                  <a16:creationId xmlns:a16="http://schemas.microsoft.com/office/drawing/2014/main" id="{9B2D5F79-52EA-4741-B3C8-B6B0B161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85">
              <a:extLst>
                <a:ext uri="{FF2B5EF4-FFF2-40B4-BE49-F238E27FC236}">
                  <a16:creationId xmlns:a16="http://schemas.microsoft.com/office/drawing/2014/main" id="{2E1A89DD-2D7A-40D7-814D-3995B6EC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186">
              <a:extLst>
                <a:ext uri="{FF2B5EF4-FFF2-40B4-BE49-F238E27FC236}">
                  <a16:creationId xmlns:a16="http://schemas.microsoft.com/office/drawing/2014/main" id="{AB2BF8CE-46D3-4996-9BFE-022449BCE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187">
              <a:extLst>
                <a:ext uri="{FF2B5EF4-FFF2-40B4-BE49-F238E27FC236}">
                  <a16:creationId xmlns:a16="http://schemas.microsoft.com/office/drawing/2014/main" id="{3516692D-B8D8-4C20-8456-36B6F089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188">
              <a:extLst>
                <a:ext uri="{FF2B5EF4-FFF2-40B4-BE49-F238E27FC236}">
                  <a16:creationId xmlns:a16="http://schemas.microsoft.com/office/drawing/2014/main" id="{E1FE63A5-68BF-4F7E-A5E3-835078A3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189">
              <a:extLst>
                <a:ext uri="{FF2B5EF4-FFF2-40B4-BE49-F238E27FC236}">
                  <a16:creationId xmlns:a16="http://schemas.microsoft.com/office/drawing/2014/main" id="{BA106C48-F248-4F8F-9606-F7A3B1BCE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190">
              <a:extLst>
                <a:ext uri="{FF2B5EF4-FFF2-40B4-BE49-F238E27FC236}">
                  <a16:creationId xmlns:a16="http://schemas.microsoft.com/office/drawing/2014/main" id="{423C2D1B-A747-4D41-8054-5C18AEB0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191">
              <a:extLst>
                <a:ext uri="{FF2B5EF4-FFF2-40B4-BE49-F238E27FC236}">
                  <a16:creationId xmlns:a16="http://schemas.microsoft.com/office/drawing/2014/main" id="{53374DC6-8C8C-4DAE-8258-0F152D17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192">
              <a:extLst>
                <a:ext uri="{FF2B5EF4-FFF2-40B4-BE49-F238E27FC236}">
                  <a16:creationId xmlns:a16="http://schemas.microsoft.com/office/drawing/2014/main" id="{C8CE75C9-5B2A-40DD-A3AC-64D2801AD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193">
              <a:extLst>
                <a:ext uri="{FF2B5EF4-FFF2-40B4-BE49-F238E27FC236}">
                  <a16:creationId xmlns:a16="http://schemas.microsoft.com/office/drawing/2014/main" id="{A83302B9-F04C-4733-9F54-E22AB771C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194">
              <a:extLst>
                <a:ext uri="{FF2B5EF4-FFF2-40B4-BE49-F238E27FC236}">
                  <a16:creationId xmlns:a16="http://schemas.microsoft.com/office/drawing/2014/main" id="{600E0AC1-BB2F-4E2E-9AC4-5F184B7F3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195">
              <a:extLst>
                <a:ext uri="{FF2B5EF4-FFF2-40B4-BE49-F238E27FC236}">
                  <a16:creationId xmlns:a16="http://schemas.microsoft.com/office/drawing/2014/main" id="{2CC64EE6-2851-4D03-BD40-8FA52F49F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196">
              <a:extLst>
                <a:ext uri="{FF2B5EF4-FFF2-40B4-BE49-F238E27FC236}">
                  <a16:creationId xmlns:a16="http://schemas.microsoft.com/office/drawing/2014/main" id="{2DEB57E1-F94B-451B-BCA2-A353812A2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197">
              <a:extLst>
                <a:ext uri="{FF2B5EF4-FFF2-40B4-BE49-F238E27FC236}">
                  <a16:creationId xmlns:a16="http://schemas.microsoft.com/office/drawing/2014/main" id="{485AA533-2AF7-4373-9962-AB799A83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198">
              <a:extLst>
                <a:ext uri="{FF2B5EF4-FFF2-40B4-BE49-F238E27FC236}">
                  <a16:creationId xmlns:a16="http://schemas.microsoft.com/office/drawing/2014/main" id="{0221FDF0-FF17-4586-BAEA-38E83916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199">
              <a:extLst>
                <a:ext uri="{FF2B5EF4-FFF2-40B4-BE49-F238E27FC236}">
                  <a16:creationId xmlns:a16="http://schemas.microsoft.com/office/drawing/2014/main" id="{A1607C7F-C413-4D5E-9DE0-37077D3E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00">
              <a:extLst>
                <a:ext uri="{FF2B5EF4-FFF2-40B4-BE49-F238E27FC236}">
                  <a16:creationId xmlns:a16="http://schemas.microsoft.com/office/drawing/2014/main" id="{87CB977A-46A3-4BC8-86E0-00831793B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209">
              <a:extLst>
                <a:ext uri="{FF2B5EF4-FFF2-40B4-BE49-F238E27FC236}">
                  <a16:creationId xmlns:a16="http://schemas.microsoft.com/office/drawing/2014/main" id="{B8118391-B7DC-48E8-9503-EAA7A471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219">
              <a:extLst>
                <a:ext uri="{FF2B5EF4-FFF2-40B4-BE49-F238E27FC236}">
                  <a16:creationId xmlns:a16="http://schemas.microsoft.com/office/drawing/2014/main" id="{5522FE0C-4C72-4445-BA90-C2C39A8C6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26">
              <a:extLst>
                <a:ext uri="{FF2B5EF4-FFF2-40B4-BE49-F238E27FC236}">
                  <a16:creationId xmlns:a16="http://schemas.microsoft.com/office/drawing/2014/main" id="{75695BA6-E2E0-4BC6-999C-18569140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227">
              <a:extLst>
                <a:ext uri="{FF2B5EF4-FFF2-40B4-BE49-F238E27FC236}">
                  <a16:creationId xmlns:a16="http://schemas.microsoft.com/office/drawing/2014/main" id="{CCBFCA48-2462-4F77-963E-1C9E9E758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28">
              <a:extLst>
                <a:ext uri="{FF2B5EF4-FFF2-40B4-BE49-F238E27FC236}">
                  <a16:creationId xmlns:a16="http://schemas.microsoft.com/office/drawing/2014/main" id="{AB34AB26-9B8B-438F-B13D-D3CF0A1DE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229">
              <a:extLst>
                <a:ext uri="{FF2B5EF4-FFF2-40B4-BE49-F238E27FC236}">
                  <a16:creationId xmlns:a16="http://schemas.microsoft.com/office/drawing/2014/main" id="{592BCF1B-4C38-43B2-9AEE-D0AD8FCD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Oval 230">
              <a:extLst>
                <a:ext uri="{FF2B5EF4-FFF2-40B4-BE49-F238E27FC236}">
                  <a16:creationId xmlns:a16="http://schemas.microsoft.com/office/drawing/2014/main" id="{08EE7B95-C262-485B-AD73-8AC665945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Oval 231">
              <a:extLst>
                <a:ext uri="{FF2B5EF4-FFF2-40B4-BE49-F238E27FC236}">
                  <a16:creationId xmlns:a16="http://schemas.microsoft.com/office/drawing/2014/main" id="{2EBD210C-0597-4F88-B8E8-35EB8C7C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232">
              <a:extLst>
                <a:ext uri="{FF2B5EF4-FFF2-40B4-BE49-F238E27FC236}">
                  <a16:creationId xmlns:a16="http://schemas.microsoft.com/office/drawing/2014/main" id="{8B44E179-2948-4A2F-827E-E2BF73107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233">
              <a:extLst>
                <a:ext uri="{FF2B5EF4-FFF2-40B4-BE49-F238E27FC236}">
                  <a16:creationId xmlns:a16="http://schemas.microsoft.com/office/drawing/2014/main" id="{8ED931EC-A2A9-4289-A1C1-BAE84B1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234">
              <a:extLst>
                <a:ext uri="{FF2B5EF4-FFF2-40B4-BE49-F238E27FC236}">
                  <a16:creationId xmlns:a16="http://schemas.microsoft.com/office/drawing/2014/main" id="{A6FB0788-CC32-41B3-BF68-8E65A93F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235">
              <a:extLst>
                <a:ext uri="{FF2B5EF4-FFF2-40B4-BE49-F238E27FC236}">
                  <a16:creationId xmlns:a16="http://schemas.microsoft.com/office/drawing/2014/main" id="{F63B7712-295C-4FC1-B470-7E1D4A9B9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Oval 236">
              <a:extLst>
                <a:ext uri="{FF2B5EF4-FFF2-40B4-BE49-F238E27FC236}">
                  <a16:creationId xmlns:a16="http://schemas.microsoft.com/office/drawing/2014/main" id="{0AE3D1BC-30F6-4A18-BB03-271FAC195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Oval 237">
              <a:extLst>
                <a:ext uri="{FF2B5EF4-FFF2-40B4-BE49-F238E27FC236}">
                  <a16:creationId xmlns:a16="http://schemas.microsoft.com/office/drawing/2014/main" id="{D6E322D4-ED3E-4F11-9068-DDB498B58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38">
              <a:extLst>
                <a:ext uri="{FF2B5EF4-FFF2-40B4-BE49-F238E27FC236}">
                  <a16:creationId xmlns:a16="http://schemas.microsoft.com/office/drawing/2014/main" id="{821BCBB7-5FE3-4059-B50D-B0A201904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39">
              <a:extLst>
                <a:ext uri="{FF2B5EF4-FFF2-40B4-BE49-F238E27FC236}">
                  <a16:creationId xmlns:a16="http://schemas.microsoft.com/office/drawing/2014/main" id="{FA28DC4C-9E6B-42CC-91D4-4A2640EFC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40">
              <a:extLst>
                <a:ext uri="{FF2B5EF4-FFF2-40B4-BE49-F238E27FC236}">
                  <a16:creationId xmlns:a16="http://schemas.microsoft.com/office/drawing/2014/main" id="{4B158B34-6474-4F11-8D85-989D9422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41">
              <a:extLst>
                <a:ext uri="{FF2B5EF4-FFF2-40B4-BE49-F238E27FC236}">
                  <a16:creationId xmlns:a16="http://schemas.microsoft.com/office/drawing/2014/main" id="{B339B528-0B43-4252-A033-5BF52BB9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42">
              <a:extLst>
                <a:ext uri="{FF2B5EF4-FFF2-40B4-BE49-F238E27FC236}">
                  <a16:creationId xmlns:a16="http://schemas.microsoft.com/office/drawing/2014/main" id="{70C0F700-658B-42E3-985B-B878DC6AC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Freeform 243">
              <a:extLst>
                <a:ext uri="{FF2B5EF4-FFF2-40B4-BE49-F238E27FC236}">
                  <a16:creationId xmlns:a16="http://schemas.microsoft.com/office/drawing/2014/main" id="{21970A5A-D11F-47B7-B235-1A2EAC25D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Oval 244">
              <a:extLst>
                <a:ext uri="{FF2B5EF4-FFF2-40B4-BE49-F238E27FC236}">
                  <a16:creationId xmlns:a16="http://schemas.microsoft.com/office/drawing/2014/main" id="{C96CE0F8-D8BA-4214-AF4D-1E2BECB2F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Oval 245">
              <a:extLst>
                <a:ext uri="{FF2B5EF4-FFF2-40B4-BE49-F238E27FC236}">
                  <a16:creationId xmlns:a16="http://schemas.microsoft.com/office/drawing/2014/main" id="{D1B7AFA8-1CA6-4F5C-BA51-1DAD6EB1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46">
              <a:extLst>
                <a:ext uri="{FF2B5EF4-FFF2-40B4-BE49-F238E27FC236}">
                  <a16:creationId xmlns:a16="http://schemas.microsoft.com/office/drawing/2014/main" id="{13B027CE-81F3-43F5-8ECD-7F0386C2A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Oval 247">
              <a:extLst>
                <a:ext uri="{FF2B5EF4-FFF2-40B4-BE49-F238E27FC236}">
                  <a16:creationId xmlns:a16="http://schemas.microsoft.com/office/drawing/2014/main" id="{D0502633-FCAB-4747-B361-4A4B83A81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Oval 248">
              <a:extLst>
                <a:ext uri="{FF2B5EF4-FFF2-40B4-BE49-F238E27FC236}">
                  <a16:creationId xmlns:a16="http://schemas.microsoft.com/office/drawing/2014/main" id="{94FFD645-6FAC-4221-867F-A389179B9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49">
              <a:extLst>
                <a:ext uri="{FF2B5EF4-FFF2-40B4-BE49-F238E27FC236}">
                  <a16:creationId xmlns:a16="http://schemas.microsoft.com/office/drawing/2014/main" id="{01E7BB6D-9410-4349-98A1-C8A069C4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Oval 250">
              <a:extLst>
                <a:ext uri="{FF2B5EF4-FFF2-40B4-BE49-F238E27FC236}">
                  <a16:creationId xmlns:a16="http://schemas.microsoft.com/office/drawing/2014/main" id="{CB6FA728-E8D1-408B-8679-4202DB4C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252">
              <a:extLst>
                <a:ext uri="{FF2B5EF4-FFF2-40B4-BE49-F238E27FC236}">
                  <a16:creationId xmlns:a16="http://schemas.microsoft.com/office/drawing/2014/main" id="{5A6F1D1F-F804-4886-9B70-A0DCAE6DC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Oval 253">
              <a:extLst>
                <a:ext uri="{FF2B5EF4-FFF2-40B4-BE49-F238E27FC236}">
                  <a16:creationId xmlns:a16="http://schemas.microsoft.com/office/drawing/2014/main" id="{CE7A4D0D-D764-42F7-818A-41714C317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Oval 254">
              <a:extLst>
                <a:ext uri="{FF2B5EF4-FFF2-40B4-BE49-F238E27FC236}">
                  <a16:creationId xmlns:a16="http://schemas.microsoft.com/office/drawing/2014/main" id="{08B9321E-C51C-44C8-8A41-D8684C4CD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255">
              <a:extLst>
                <a:ext uri="{FF2B5EF4-FFF2-40B4-BE49-F238E27FC236}">
                  <a16:creationId xmlns:a16="http://schemas.microsoft.com/office/drawing/2014/main" id="{2F84ECE0-83C5-4CD6-AE2E-89E09EFE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Oval 256">
              <a:extLst>
                <a:ext uri="{FF2B5EF4-FFF2-40B4-BE49-F238E27FC236}">
                  <a16:creationId xmlns:a16="http://schemas.microsoft.com/office/drawing/2014/main" id="{0214D8B7-08F9-414E-95CD-3C4274662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Oval 257">
              <a:extLst>
                <a:ext uri="{FF2B5EF4-FFF2-40B4-BE49-F238E27FC236}">
                  <a16:creationId xmlns:a16="http://schemas.microsoft.com/office/drawing/2014/main" id="{D61B1188-CBED-44EC-AFA5-A84563D62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259">
              <a:extLst>
                <a:ext uri="{FF2B5EF4-FFF2-40B4-BE49-F238E27FC236}">
                  <a16:creationId xmlns:a16="http://schemas.microsoft.com/office/drawing/2014/main" id="{33E77BB4-88B7-408E-9872-F1303EBD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262">
              <a:extLst>
                <a:ext uri="{FF2B5EF4-FFF2-40B4-BE49-F238E27FC236}">
                  <a16:creationId xmlns:a16="http://schemas.microsoft.com/office/drawing/2014/main" id="{FF0D7738-8CFE-4C15-AE06-827492D0A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63">
              <a:extLst>
                <a:ext uri="{FF2B5EF4-FFF2-40B4-BE49-F238E27FC236}">
                  <a16:creationId xmlns:a16="http://schemas.microsoft.com/office/drawing/2014/main" id="{340746DE-7B29-4602-97DA-8C9D369A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64">
              <a:extLst>
                <a:ext uri="{FF2B5EF4-FFF2-40B4-BE49-F238E27FC236}">
                  <a16:creationId xmlns:a16="http://schemas.microsoft.com/office/drawing/2014/main" id="{6B71A42E-7E8F-49D9-9DC0-D00A5F7C5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65">
              <a:extLst>
                <a:ext uri="{FF2B5EF4-FFF2-40B4-BE49-F238E27FC236}">
                  <a16:creationId xmlns:a16="http://schemas.microsoft.com/office/drawing/2014/main" id="{CB48587B-373D-4616-9D52-357590449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66">
              <a:extLst>
                <a:ext uri="{FF2B5EF4-FFF2-40B4-BE49-F238E27FC236}">
                  <a16:creationId xmlns:a16="http://schemas.microsoft.com/office/drawing/2014/main" id="{27FE898C-D4CC-483B-A451-5F5BDF35B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267">
              <a:extLst>
                <a:ext uri="{FF2B5EF4-FFF2-40B4-BE49-F238E27FC236}">
                  <a16:creationId xmlns:a16="http://schemas.microsoft.com/office/drawing/2014/main" id="{DB06E90C-FAC6-47EE-B9B3-F4F8D2A50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268">
              <a:extLst>
                <a:ext uri="{FF2B5EF4-FFF2-40B4-BE49-F238E27FC236}">
                  <a16:creationId xmlns:a16="http://schemas.microsoft.com/office/drawing/2014/main" id="{61D1F2C7-D4AE-48E4-865D-4927DB1B3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69">
              <a:extLst>
                <a:ext uri="{FF2B5EF4-FFF2-40B4-BE49-F238E27FC236}">
                  <a16:creationId xmlns:a16="http://schemas.microsoft.com/office/drawing/2014/main" id="{C58EC5BB-4F41-4D09-838C-8076F0B60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70">
              <a:extLst>
                <a:ext uri="{FF2B5EF4-FFF2-40B4-BE49-F238E27FC236}">
                  <a16:creationId xmlns:a16="http://schemas.microsoft.com/office/drawing/2014/main" id="{85C22A0B-1ADF-4DFF-AF9D-A78C7C704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83">
              <a:extLst>
                <a:ext uri="{FF2B5EF4-FFF2-40B4-BE49-F238E27FC236}">
                  <a16:creationId xmlns:a16="http://schemas.microsoft.com/office/drawing/2014/main" id="{44C77A16-710F-4DB6-944D-5160D790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27">
              <a:extLst>
                <a:ext uri="{FF2B5EF4-FFF2-40B4-BE49-F238E27FC236}">
                  <a16:creationId xmlns:a16="http://schemas.microsoft.com/office/drawing/2014/main" id="{3630D7DA-1E07-410E-BF22-D1F6A365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28">
              <a:extLst>
                <a:ext uri="{FF2B5EF4-FFF2-40B4-BE49-F238E27FC236}">
                  <a16:creationId xmlns:a16="http://schemas.microsoft.com/office/drawing/2014/main" id="{AA5B77FF-FCDC-4F48-B10B-5832FE55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29">
              <a:extLst>
                <a:ext uri="{FF2B5EF4-FFF2-40B4-BE49-F238E27FC236}">
                  <a16:creationId xmlns:a16="http://schemas.microsoft.com/office/drawing/2014/main" id="{8985E811-2EFF-4F7A-A653-1D23A8B1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30">
              <a:extLst>
                <a:ext uri="{FF2B5EF4-FFF2-40B4-BE49-F238E27FC236}">
                  <a16:creationId xmlns:a16="http://schemas.microsoft.com/office/drawing/2014/main" id="{9C9B154D-FC7C-4595-89DE-7EC435288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31">
              <a:extLst>
                <a:ext uri="{FF2B5EF4-FFF2-40B4-BE49-F238E27FC236}">
                  <a16:creationId xmlns:a16="http://schemas.microsoft.com/office/drawing/2014/main" id="{7BF6A7F9-C8BD-40F6-84A9-A16D51872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35">
              <a:extLst>
                <a:ext uri="{FF2B5EF4-FFF2-40B4-BE49-F238E27FC236}">
                  <a16:creationId xmlns:a16="http://schemas.microsoft.com/office/drawing/2014/main" id="{A0077671-B6B3-4FD0-8DF1-B75F6F823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40">
              <a:extLst>
                <a:ext uri="{FF2B5EF4-FFF2-40B4-BE49-F238E27FC236}">
                  <a16:creationId xmlns:a16="http://schemas.microsoft.com/office/drawing/2014/main" id="{67403F0A-8AC1-4764-8CFE-5FE4BD4B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47">
              <a:extLst>
                <a:ext uri="{FF2B5EF4-FFF2-40B4-BE49-F238E27FC236}">
                  <a16:creationId xmlns:a16="http://schemas.microsoft.com/office/drawing/2014/main" id="{34DC8F81-B8F4-4B1B-9032-0F92D0DA9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48">
              <a:extLst>
                <a:ext uri="{FF2B5EF4-FFF2-40B4-BE49-F238E27FC236}">
                  <a16:creationId xmlns:a16="http://schemas.microsoft.com/office/drawing/2014/main" id="{F3742E39-3279-471C-B324-4AE032F60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49">
              <a:extLst>
                <a:ext uri="{FF2B5EF4-FFF2-40B4-BE49-F238E27FC236}">
                  <a16:creationId xmlns:a16="http://schemas.microsoft.com/office/drawing/2014/main" id="{ECF5CE78-F70D-4B62-BC4F-065950CB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50">
              <a:extLst>
                <a:ext uri="{FF2B5EF4-FFF2-40B4-BE49-F238E27FC236}">
                  <a16:creationId xmlns:a16="http://schemas.microsoft.com/office/drawing/2014/main" id="{9E5EE07C-1F1B-423D-A08C-63261845C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51">
              <a:extLst>
                <a:ext uri="{FF2B5EF4-FFF2-40B4-BE49-F238E27FC236}">
                  <a16:creationId xmlns:a16="http://schemas.microsoft.com/office/drawing/2014/main" id="{74E05162-F9D9-42EB-8325-CB3853F3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52">
              <a:extLst>
                <a:ext uri="{FF2B5EF4-FFF2-40B4-BE49-F238E27FC236}">
                  <a16:creationId xmlns:a16="http://schemas.microsoft.com/office/drawing/2014/main" id="{7044ABC3-DFD9-4B8C-9299-A453D4F3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53">
              <a:extLst>
                <a:ext uri="{FF2B5EF4-FFF2-40B4-BE49-F238E27FC236}">
                  <a16:creationId xmlns:a16="http://schemas.microsoft.com/office/drawing/2014/main" id="{3ABB1A57-D671-4ECA-984E-1CFAB907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54">
              <a:extLst>
                <a:ext uri="{FF2B5EF4-FFF2-40B4-BE49-F238E27FC236}">
                  <a16:creationId xmlns:a16="http://schemas.microsoft.com/office/drawing/2014/main" id="{8F5EFB29-0976-4287-BF33-ADA43570D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55">
              <a:extLst>
                <a:ext uri="{FF2B5EF4-FFF2-40B4-BE49-F238E27FC236}">
                  <a16:creationId xmlns:a16="http://schemas.microsoft.com/office/drawing/2014/main" id="{DCE1BE44-4AF0-4F58-9AE3-931AFEC0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56">
              <a:extLst>
                <a:ext uri="{FF2B5EF4-FFF2-40B4-BE49-F238E27FC236}">
                  <a16:creationId xmlns:a16="http://schemas.microsoft.com/office/drawing/2014/main" id="{280A106C-D37C-4473-A44A-02FDC97A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57">
              <a:extLst>
                <a:ext uri="{FF2B5EF4-FFF2-40B4-BE49-F238E27FC236}">
                  <a16:creationId xmlns:a16="http://schemas.microsoft.com/office/drawing/2014/main" id="{9B054FCC-6F18-4E1A-B06C-915E936F7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58">
              <a:extLst>
                <a:ext uri="{FF2B5EF4-FFF2-40B4-BE49-F238E27FC236}">
                  <a16:creationId xmlns:a16="http://schemas.microsoft.com/office/drawing/2014/main" id="{A8D5E57B-2243-4B81-9786-B37784EA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59">
              <a:extLst>
                <a:ext uri="{FF2B5EF4-FFF2-40B4-BE49-F238E27FC236}">
                  <a16:creationId xmlns:a16="http://schemas.microsoft.com/office/drawing/2014/main" id="{AB8FF67D-3108-44C7-92AF-F6DEB914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60">
              <a:extLst>
                <a:ext uri="{FF2B5EF4-FFF2-40B4-BE49-F238E27FC236}">
                  <a16:creationId xmlns:a16="http://schemas.microsoft.com/office/drawing/2014/main" id="{933D2930-96DF-4C69-BB21-B1AFDD120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61">
              <a:extLst>
                <a:ext uri="{FF2B5EF4-FFF2-40B4-BE49-F238E27FC236}">
                  <a16:creationId xmlns:a16="http://schemas.microsoft.com/office/drawing/2014/main" id="{5E9D194D-7822-4720-BB7C-21F8B0D20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62">
              <a:extLst>
                <a:ext uri="{FF2B5EF4-FFF2-40B4-BE49-F238E27FC236}">
                  <a16:creationId xmlns:a16="http://schemas.microsoft.com/office/drawing/2014/main" id="{EC4095F2-7FF2-4C81-B5F9-B8413766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63">
              <a:extLst>
                <a:ext uri="{FF2B5EF4-FFF2-40B4-BE49-F238E27FC236}">
                  <a16:creationId xmlns:a16="http://schemas.microsoft.com/office/drawing/2014/main" id="{EECC937A-193C-4895-9F84-4DBA5E14A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64">
              <a:extLst>
                <a:ext uri="{FF2B5EF4-FFF2-40B4-BE49-F238E27FC236}">
                  <a16:creationId xmlns:a16="http://schemas.microsoft.com/office/drawing/2014/main" id="{4E6B7222-C9AE-4C47-8827-6F89434E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65">
              <a:extLst>
                <a:ext uri="{FF2B5EF4-FFF2-40B4-BE49-F238E27FC236}">
                  <a16:creationId xmlns:a16="http://schemas.microsoft.com/office/drawing/2014/main" id="{F1D87F33-1D71-4440-A9FD-993A02EBC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66">
              <a:extLst>
                <a:ext uri="{FF2B5EF4-FFF2-40B4-BE49-F238E27FC236}">
                  <a16:creationId xmlns:a16="http://schemas.microsoft.com/office/drawing/2014/main" id="{5200CF6C-4E11-473E-A545-FFD564999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67">
              <a:extLst>
                <a:ext uri="{FF2B5EF4-FFF2-40B4-BE49-F238E27FC236}">
                  <a16:creationId xmlns:a16="http://schemas.microsoft.com/office/drawing/2014/main" id="{48B3ECCF-6561-43AA-B4B4-57EF16FD2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68">
              <a:extLst>
                <a:ext uri="{FF2B5EF4-FFF2-40B4-BE49-F238E27FC236}">
                  <a16:creationId xmlns:a16="http://schemas.microsoft.com/office/drawing/2014/main" id="{669D2CFA-2146-43BB-A940-D61B6282C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69">
              <a:extLst>
                <a:ext uri="{FF2B5EF4-FFF2-40B4-BE49-F238E27FC236}">
                  <a16:creationId xmlns:a16="http://schemas.microsoft.com/office/drawing/2014/main" id="{9E7411AB-1040-4E60-93B4-EC5F768D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70">
              <a:extLst>
                <a:ext uri="{FF2B5EF4-FFF2-40B4-BE49-F238E27FC236}">
                  <a16:creationId xmlns:a16="http://schemas.microsoft.com/office/drawing/2014/main" id="{975A308A-B059-4B54-A612-8EC194278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71">
              <a:extLst>
                <a:ext uri="{FF2B5EF4-FFF2-40B4-BE49-F238E27FC236}">
                  <a16:creationId xmlns:a16="http://schemas.microsoft.com/office/drawing/2014/main" id="{757B9725-3689-498A-BC95-F9CC75C0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72">
              <a:extLst>
                <a:ext uri="{FF2B5EF4-FFF2-40B4-BE49-F238E27FC236}">
                  <a16:creationId xmlns:a16="http://schemas.microsoft.com/office/drawing/2014/main" id="{CADE95C7-1798-4272-9EC6-76F85FFA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73">
              <a:extLst>
                <a:ext uri="{FF2B5EF4-FFF2-40B4-BE49-F238E27FC236}">
                  <a16:creationId xmlns:a16="http://schemas.microsoft.com/office/drawing/2014/main" id="{2EC4D211-075A-4DD8-A727-8232C955A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74">
              <a:extLst>
                <a:ext uri="{FF2B5EF4-FFF2-40B4-BE49-F238E27FC236}">
                  <a16:creationId xmlns:a16="http://schemas.microsoft.com/office/drawing/2014/main" id="{F7C6471A-92C5-465E-9481-9629814F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75">
              <a:extLst>
                <a:ext uri="{FF2B5EF4-FFF2-40B4-BE49-F238E27FC236}">
                  <a16:creationId xmlns:a16="http://schemas.microsoft.com/office/drawing/2014/main" id="{A1A52E7A-D814-4845-91F0-6298BCB4C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76">
              <a:extLst>
                <a:ext uri="{FF2B5EF4-FFF2-40B4-BE49-F238E27FC236}">
                  <a16:creationId xmlns:a16="http://schemas.microsoft.com/office/drawing/2014/main" id="{DFAD88B8-B709-4BEE-8AD5-4DAB7CCD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77">
              <a:extLst>
                <a:ext uri="{FF2B5EF4-FFF2-40B4-BE49-F238E27FC236}">
                  <a16:creationId xmlns:a16="http://schemas.microsoft.com/office/drawing/2014/main" id="{CB01A3AD-F4D3-4177-89A6-89BB7969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78">
              <a:extLst>
                <a:ext uri="{FF2B5EF4-FFF2-40B4-BE49-F238E27FC236}">
                  <a16:creationId xmlns:a16="http://schemas.microsoft.com/office/drawing/2014/main" id="{CA0077F7-3D91-400B-9CAE-3EFE8410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79">
              <a:extLst>
                <a:ext uri="{FF2B5EF4-FFF2-40B4-BE49-F238E27FC236}">
                  <a16:creationId xmlns:a16="http://schemas.microsoft.com/office/drawing/2014/main" id="{CB9D935C-1FDC-42D3-A224-BA8EDD94E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80">
              <a:extLst>
                <a:ext uri="{FF2B5EF4-FFF2-40B4-BE49-F238E27FC236}">
                  <a16:creationId xmlns:a16="http://schemas.microsoft.com/office/drawing/2014/main" id="{AD8A437F-B881-46B7-AFC0-56E26EA5F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81">
              <a:extLst>
                <a:ext uri="{FF2B5EF4-FFF2-40B4-BE49-F238E27FC236}">
                  <a16:creationId xmlns:a16="http://schemas.microsoft.com/office/drawing/2014/main" id="{C8430CEC-E1E9-46A1-BB46-64C511B7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382">
              <a:extLst>
                <a:ext uri="{FF2B5EF4-FFF2-40B4-BE49-F238E27FC236}">
                  <a16:creationId xmlns:a16="http://schemas.microsoft.com/office/drawing/2014/main" id="{F835DB76-1693-4D3D-9B23-A5A0A8E6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383">
              <a:extLst>
                <a:ext uri="{FF2B5EF4-FFF2-40B4-BE49-F238E27FC236}">
                  <a16:creationId xmlns:a16="http://schemas.microsoft.com/office/drawing/2014/main" id="{C9EA35E7-7792-4D6A-AC78-B0324B7C8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384">
              <a:extLst>
                <a:ext uri="{FF2B5EF4-FFF2-40B4-BE49-F238E27FC236}">
                  <a16:creationId xmlns:a16="http://schemas.microsoft.com/office/drawing/2014/main" id="{6C65611C-FF3C-4FB0-BAFE-A9FEFADA6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385">
              <a:extLst>
                <a:ext uri="{FF2B5EF4-FFF2-40B4-BE49-F238E27FC236}">
                  <a16:creationId xmlns:a16="http://schemas.microsoft.com/office/drawing/2014/main" id="{CD771BDA-FAF4-4891-B6BF-9BFEC1F47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386">
              <a:extLst>
                <a:ext uri="{FF2B5EF4-FFF2-40B4-BE49-F238E27FC236}">
                  <a16:creationId xmlns:a16="http://schemas.microsoft.com/office/drawing/2014/main" id="{E85C7DEB-9C95-43CC-8876-E6417E794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387">
              <a:extLst>
                <a:ext uri="{FF2B5EF4-FFF2-40B4-BE49-F238E27FC236}">
                  <a16:creationId xmlns:a16="http://schemas.microsoft.com/office/drawing/2014/main" id="{97277BD7-538C-4AA5-8CDF-F11071F2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388">
              <a:extLst>
                <a:ext uri="{FF2B5EF4-FFF2-40B4-BE49-F238E27FC236}">
                  <a16:creationId xmlns:a16="http://schemas.microsoft.com/office/drawing/2014/main" id="{D8745FFC-CE7B-46ED-9FA9-2C90D54C9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389">
              <a:extLst>
                <a:ext uri="{FF2B5EF4-FFF2-40B4-BE49-F238E27FC236}">
                  <a16:creationId xmlns:a16="http://schemas.microsoft.com/office/drawing/2014/main" id="{3AEE202F-ED18-4F62-9DB5-2AF6D4572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390">
              <a:extLst>
                <a:ext uri="{FF2B5EF4-FFF2-40B4-BE49-F238E27FC236}">
                  <a16:creationId xmlns:a16="http://schemas.microsoft.com/office/drawing/2014/main" id="{15A90EEC-DD8E-4FC8-9DEE-49C02D161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391">
              <a:extLst>
                <a:ext uri="{FF2B5EF4-FFF2-40B4-BE49-F238E27FC236}">
                  <a16:creationId xmlns:a16="http://schemas.microsoft.com/office/drawing/2014/main" id="{05C1BF72-EDAA-44F7-9DA4-0965028A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392">
              <a:extLst>
                <a:ext uri="{FF2B5EF4-FFF2-40B4-BE49-F238E27FC236}">
                  <a16:creationId xmlns:a16="http://schemas.microsoft.com/office/drawing/2014/main" id="{5CBD56D2-5015-42C9-A056-4A98B1D37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393">
              <a:extLst>
                <a:ext uri="{FF2B5EF4-FFF2-40B4-BE49-F238E27FC236}">
                  <a16:creationId xmlns:a16="http://schemas.microsoft.com/office/drawing/2014/main" id="{F1C33AA4-8E6B-4A32-8898-983E2FC54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394">
              <a:extLst>
                <a:ext uri="{FF2B5EF4-FFF2-40B4-BE49-F238E27FC236}">
                  <a16:creationId xmlns:a16="http://schemas.microsoft.com/office/drawing/2014/main" id="{B989540A-C570-4BA6-B1B4-4A70B7936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395">
              <a:extLst>
                <a:ext uri="{FF2B5EF4-FFF2-40B4-BE49-F238E27FC236}">
                  <a16:creationId xmlns:a16="http://schemas.microsoft.com/office/drawing/2014/main" id="{030062E7-51A6-4D05-B1FA-8895BD08E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396">
              <a:extLst>
                <a:ext uri="{FF2B5EF4-FFF2-40B4-BE49-F238E27FC236}">
                  <a16:creationId xmlns:a16="http://schemas.microsoft.com/office/drawing/2014/main" id="{4145FB1A-A763-4853-89EA-EE173980F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397">
              <a:extLst>
                <a:ext uri="{FF2B5EF4-FFF2-40B4-BE49-F238E27FC236}">
                  <a16:creationId xmlns:a16="http://schemas.microsoft.com/office/drawing/2014/main" id="{9247D31B-4CAF-42BA-9F73-E6E1FBDB7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398">
              <a:extLst>
                <a:ext uri="{FF2B5EF4-FFF2-40B4-BE49-F238E27FC236}">
                  <a16:creationId xmlns:a16="http://schemas.microsoft.com/office/drawing/2014/main" id="{C419B41A-1748-4868-BBC8-A740B0E39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399">
              <a:extLst>
                <a:ext uri="{FF2B5EF4-FFF2-40B4-BE49-F238E27FC236}">
                  <a16:creationId xmlns:a16="http://schemas.microsoft.com/office/drawing/2014/main" id="{AC1B1C5C-F3BE-41D2-88F8-F7D6E720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00">
              <a:extLst>
                <a:ext uri="{FF2B5EF4-FFF2-40B4-BE49-F238E27FC236}">
                  <a16:creationId xmlns:a16="http://schemas.microsoft.com/office/drawing/2014/main" id="{A9C5C338-EDEE-440F-BB1C-D2CBAEBA3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01">
              <a:extLst>
                <a:ext uri="{FF2B5EF4-FFF2-40B4-BE49-F238E27FC236}">
                  <a16:creationId xmlns:a16="http://schemas.microsoft.com/office/drawing/2014/main" id="{3F072062-C712-4471-B0E3-03AC2B731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02">
              <a:extLst>
                <a:ext uri="{FF2B5EF4-FFF2-40B4-BE49-F238E27FC236}">
                  <a16:creationId xmlns:a16="http://schemas.microsoft.com/office/drawing/2014/main" id="{079A8890-D210-4943-B0BE-E55D2FA0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03">
              <a:extLst>
                <a:ext uri="{FF2B5EF4-FFF2-40B4-BE49-F238E27FC236}">
                  <a16:creationId xmlns:a16="http://schemas.microsoft.com/office/drawing/2014/main" id="{66AA9502-4DE5-4003-B929-7847FBD9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04">
              <a:extLst>
                <a:ext uri="{FF2B5EF4-FFF2-40B4-BE49-F238E27FC236}">
                  <a16:creationId xmlns:a16="http://schemas.microsoft.com/office/drawing/2014/main" id="{8DDC3D3C-E57F-4C7B-B028-EEA5DDEE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05">
              <a:extLst>
                <a:ext uri="{FF2B5EF4-FFF2-40B4-BE49-F238E27FC236}">
                  <a16:creationId xmlns:a16="http://schemas.microsoft.com/office/drawing/2014/main" id="{451BA03F-BA70-4345-8884-05DAD6E0D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07">
              <a:extLst>
                <a:ext uri="{FF2B5EF4-FFF2-40B4-BE49-F238E27FC236}">
                  <a16:creationId xmlns:a16="http://schemas.microsoft.com/office/drawing/2014/main" id="{74002760-B6B0-46C2-80D0-8A50DFEB2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08">
              <a:extLst>
                <a:ext uri="{FF2B5EF4-FFF2-40B4-BE49-F238E27FC236}">
                  <a16:creationId xmlns:a16="http://schemas.microsoft.com/office/drawing/2014/main" id="{A42856CA-42F4-48E6-BCB3-08F158564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09">
              <a:extLst>
                <a:ext uri="{FF2B5EF4-FFF2-40B4-BE49-F238E27FC236}">
                  <a16:creationId xmlns:a16="http://schemas.microsoft.com/office/drawing/2014/main" id="{DE76A4E8-FA19-409B-947B-CAFA80F6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10">
              <a:extLst>
                <a:ext uri="{FF2B5EF4-FFF2-40B4-BE49-F238E27FC236}">
                  <a16:creationId xmlns:a16="http://schemas.microsoft.com/office/drawing/2014/main" id="{DB216D25-C46F-447E-974C-080C234D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11">
              <a:extLst>
                <a:ext uri="{FF2B5EF4-FFF2-40B4-BE49-F238E27FC236}">
                  <a16:creationId xmlns:a16="http://schemas.microsoft.com/office/drawing/2014/main" id="{0EB03E36-0962-4471-A951-9EBAB1EF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12">
              <a:extLst>
                <a:ext uri="{FF2B5EF4-FFF2-40B4-BE49-F238E27FC236}">
                  <a16:creationId xmlns:a16="http://schemas.microsoft.com/office/drawing/2014/main" id="{B46385CE-5109-44C2-B94C-46107900F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13">
              <a:extLst>
                <a:ext uri="{FF2B5EF4-FFF2-40B4-BE49-F238E27FC236}">
                  <a16:creationId xmlns:a16="http://schemas.microsoft.com/office/drawing/2014/main" id="{8BC719A5-DEF8-4844-8DC6-A719A8603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14">
              <a:extLst>
                <a:ext uri="{FF2B5EF4-FFF2-40B4-BE49-F238E27FC236}">
                  <a16:creationId xmlns:a16="http://schemas.microsoft.com/office/drawing/2014/main" id="{D0BDACB6-A3EF-46BB-A64B-B1356D6C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15">
              <a:extLst>
                <a:ext uri="{FF2B5EF4-FFF2-40B4-BE49-F238E27FC236}">
                  <a16:creationId xmlns:a16="http://schemas.microsoft.com/office/drawing/2014/main" id="{AC9CD81D-9924-4542-8853-E6562AC60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16">
              <a:extLst>
                <a:ext uri="{FF2B5EF4-FFF2-40B4-BE49-F238E27FC236}">
                  <a16:creationId xmlns:a16="http://schemas.microsoft.com/office/drawing/2014/main" id="{6CA5D239-6DAF-4CE2-8119-C03969E27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17">
              <a:extLst>
                <a:ext uri="{FF2B5EF4-FFF2-40B4-BE49-F238E27FC236}">
                  <a16:creationId xmlns:a16="http://schemas.microsoft.com/office/drawing/2014/main" id="{7EB807DE-A309-4FB2-BA38-2EB736A1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18">
              <a:extLst>
                <a:ext uri="{FF2B5EF4-FFF2-40B4-BE49-F238E27FC236}">
                  <a16:creationId xmlns:a16="http://schemas.microsoft.com/office/drawing/2014/main" id="{FF31F3EC-07EA-4396-B167-B066F4A87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19">
              <a:extLst>
                <a:ext uri="{FF2B5EF4-FFF2-40B4-BE49-F238E27FC236}">
                  <a16:creationId xmlns:a16="http://schemas.microsoft.com/office/drawing/2014/main" id="{F0716090-5A64-46D3-BD46-20522CCDE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20">
              <a:extLst>
                <a:ext uri="{FF2B5EF4-FFF2-40B4-BE49-F238E27FC236}">
                  <a16:creationId xmlns:a16="http://schemas.microsoft.com/office/drawing/2014/main" id="{22C6B685-621A-4A4D-85AE-23BB3062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21">
              <a:extLst>
                <a:ext uri="{FF2B5EF4-FFF2-40B4-BE49-F238E27FC236}">
                  <a16:creationId xmlns:a16="http://schemas.microsoft.com/office/drawing/2014/main" id="{619391B0-21B8-438C-835E-DDC66D39D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22">
              <a:extLst>
                <a:ext uri="{FF2B5EF4-FFF2-40B4-BE49-F238E27FC236}">
                  <a16:creationId xmlns:a16="http://schemas.microsoft.com/office/drawing/2014/main" id="{55CF49F8-9984-4353-A57A-A238981C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23">
              <a:extLst>
                <a:ext uri="{FF2B5EF4-FFF2-40B4-BE49-F238E27FC236}">
                  <a16:creationId xmlns:a16="http://schemas.microsoft.com/office/drawing/2014/main" id="{F48ABF43-0FAB-4755-9661-791F1BCF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24">
              <a:extLst>
                <a:ext uri="{FF2B5EF4-FFF2-40B4-BE49-F238E27FC236}">
                  <a16:creationId xmlns:a16="http://schemas.microsoft.com/office/drawing/2014/main" id="{2D935293-C513-4B9D-AEE9-417DC4758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25">
              <a:extLst>
                <a:ext uri="{FF2B5EF4-FFF2-40B4-BE49-F238E27FC236}">
                  <a16:creationId xmlns:a16="http://schemas.microsoft.com/office/drawing/2014/main" id="{E28553FB-F966-48F5-8DB9-5115A5343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26">
              <a:extLst>
                <a:ext uri="{FF2B5EF4-FFF2-40B4-BE49-F238E27FC236}">
                  <a16:creationId xmlns:a16="http://schemas.microsoft.com/office/drawing/2014/main" id="{34841F9A-5356-4A54-B1E1-9B51BE25C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27">
              <a:extLst>
                <a:ext uri="{FF2B5EF4-FFF2-40B4-BE49-F238E27FC236}">
                  <a16:creationId xmlns:a16="http://schemas.microsoft.com/office/drawing/2014/main" id="{13D3B555-5D5A-4C5A-82F3-06753BF3D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28">
              <a:extLst>
                <a:ext uri="{FF2B5EF4-FFF2-40B4-BE49-F238E27FC236}">
                  <a16:creationId xmlns:a16="http://schemas.microsoft.com/office/drawing/2014/main" id="{E8EF5C93-BFEB-4B3B-B442-C2DC2890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29">
              <a:extLst>
                <a:ext uri="{FF2B5EF4-FFF2-40B4-BE49-F238E27FC236}">
                  <a16:creationId xmlns:a16="http://schemas.microsoft.com/office/drawing/2014/main" id="{651CA95B-CE76-4FB7-84B2-358AD285D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30">
              <a:extLst>
                <a:ext uri="{FF2B5EF4-FFF2-40B4-BE49-F238E27FC236}">
                  <a16:creationId xmlns:a16="http://schemas.microsoft.com/office/drawing/2014/main" id="{7BA90002-4D36-4D66-B754-46E4F76D0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31">
              <a:extLst>
                <a:ext uri="{FF2B5EF4-FFF2-40B4-BE49-F238E27FC236}">
                  <a16:creationId xmlns:a16="http://schemas.microsoft.com/office/drawing/2014/main" id="{FA88FD09-E1D1-43A5-BB5D-C0B94D9B9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32">
              <a:extLst>
                <a:ext uri="{FF2B5EF4-FFF2-40B4-BE49-F238E27FC236}">
                  <a16:creationId xmlns:a16="http://schemas.microsoft.com/office/drawing/2014/main" id="{13C368A8-3026-46E5-9D46-F602F9215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33">
              <a:extLst>
                <a:ext uri="{FF2B5EF4-FFF2-40B4-BE49-F238E27FC236}">
                  <a16:creationId xmlns:a16="http://schemas.microsoft.com/office/drawing/2014/main" id="{1DDC0A5C-EDCE-4584-A816-6ABB61480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34">
              <a:extLst>
                <a:ext uri="{FF2B5EF4-FFF2-40B4-BE49-F238E27FC236}">
                  <a16:creationId xmlns:a16="http://schemas.microsoft.com/office/drawing/2014/main" id="{5B9FEE7F-1B54-4824-8252-341DC24DC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35">
              <a:extLst>
                <a:ext uri="{FF2B5EF4-FFF2-40B4-BE49-F238E27FC236}">
                  <a16:creationId xmlns:a16="http://schemas.microsoft.com/office/drawing/2014/main" id="{159D26A6-CAD9-49C7-8AAE-1C17D1A2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36">
              <a:extLst>
                <a:ext uri="{FF2B5EF4-FFF2-40B4-BE49-F238E27FC236}">
                  <a16:creationId xmlns:a16="http://schemas.microsoft.com/office/drawing/2014/main" id="{7701F88B-0D95-4A32-BCF3-EBA87333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37">
              <a:extLst>
                <a:ext uri="{FF2B5EF4-FFF2-40B4-BE49-F238E27FC236}">
                  <a16:creationId xmlns:a16="http://schemas.microsoft.com/office/drawing/2014/main" id="{BCAECABE-7E7C-437D-A194-934BC2C5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38">
              <a:extLst>
                <a:ext uri="{FF2B5EF4-FFF2-40B4-BE49-F238E27FC236}">
                  <a16:creationId xmlns:a16="http://schemas.microsoft.com/office/drawing/2014/main" id="{2BAFF827-EC32-4D01-A59A-251F7561B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39">
              <a:extLst>
                <a:ext uri="{FF2B5EF4-FFF2-40B4-BE49-F238E27FC236}">
                  <a16:creationId xmlns:a16="http://schemas.microsoft.com/office/drawing/2014/main" id="{4DFBA5F3-5230-4CEC-9E37-4F3AA5D6A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40">
              <a:extLst>
                <a:ext uri="{FF2B5EF4-FFF2-40B4-BE49-F238E27FC236}">
                  <a16:creationId xmlns:a16="http://schemas.microsoft.com/office/drawing/2014/main" id="{FC3A5F38-FEB8-4204-80EE-89495ED9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41">
              <a:extLst>
                <a:ext uri="{FF2B5EF4-FFF2-40B4-BE49-F238E27FC236}">
                  <a16:creationId xmlns:a16="http://schemas.microsoft.com/office/drawing/2014/main" id="{8BD9CE29-6C2A-49C7-AFFD-371A060C8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42">
              <a:extLst>
                <a:ext uri="{FF2B5EF4-FFF2-40B4-BE49-F238E27FC236}">
                  <a16:creationId xmlns:a16="http://schemas.microsoft.com/office/drawing/2014/main" id="{9F0CE667-1FB0-48C8-9A2E-068EDEB7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43">
              <a:extLst>
                <a:ext uri="{FF2B5EF4-FFF2-40B4-BE49-F238E27FC236}">
                  <a16:creationId xmlns:a16="http://schemas.microsoft.com/office/drawing/2014/main" id="{77F3DF93-1299-437B-A9B6-03D2EC961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44">
              <a:extLst>
                <a:ext uri="{FF2B5EF4-FFF2-40B4-BE49-F238E27FC236}">
                  <a16:creationId xmlns:a16="http://schemas.microsoft.com/office/drawing/2014/main" id="{AE05197F-B484-4821-AF78-0FF57961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45">
              <a:extLst>
                <a:ext uri="{FF2B5EF4-FFF2-40B4-BE49-F238E27FC236}">
                  <a16:creationId xmlns:a16="http://schemas.microsoft.com/office/drawing/2014/main" id="{2808D70A-1AAB-4ECD-9B61-A81C1BE8F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46">
              <a:extLst>
                <a:ext uri="{FF2B5EF4-FFF2-40B4-BE49-F238E27FC236}">
                  <a16:creationId xmlns:a16="http://schemas.microsoft.com/office/drawing/2014/main" id="{B5EA09C0-BD01-4918-8854-7D62DD40F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47">
              <a:extLst>
                <a:ext uri="{FF2B5EF4-FFF2-40B4-BE49-F238E27FC236}">
                  <a16:creationId xmlns:a16="http://schemas.microsoft.com/office/drawing/2014/main" id="{D28328EE-1CE9-4598-8753-57D4A6AD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48">
              <a:extLst>
                <a:ext uri="{FF2B5EF4-FFF2-40B4-BE49-F238E27FC236}">
                  <a16:creationId xmlns:a16="http://schemas.microsoft.com/office/drawing/2014/main" id="{F96C37E0-99E4-4FDA-9F9C-AC5870769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49">
              <a:extLst>
                <a:ext uri="{FF2B5EF4-FFF2-40B4-BE49-F238E27FC236}">
                  <a16:creationId xmlns:a16="http://schemas.microsoft.com/office/drawing/2014/main" id="{4F246441-0E84-4442-82E8-5409B70B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50">
              <a:extLst>
                <a:ext uri="{FF2B5EF4-FFF2-40B4-BE49-F238E27FC236}">
                  <a16:creationId xmlns:a16="http://schemas.microsoft.com/office/drawing/2014/main" id="{DE8C949C-A821-4799-BDF7-489F2AE8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51">
              <a:extLst>
                <a:ext uri="{FF2B5EF4-FFF2-40B4-BE49-F238E27FC236}">
                  <a16:creationId xmlns:a16="http://schemas.microsoft.com/office/drawing/2014/main" id="{53718D97-5851-44C2-80F9-1D2BCCC2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52">
              <a:extLst>
                <a:ext uri="{FF2B5EF4-FFF2-40B4-BE49-F238E27FC236}">
                  <a16:creationId xmlns:a16="http://schemas.microsoft.com/office/drawing/2014/main" id="{4F4F28FD-E6C7-4E36-8767-BE1CB3B91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53">
              <a:extLst>
                <a:ext uri="{FF2B5EF4-FFF2-40B4-BE49-F238E27FC236}">
                  <a16:creationId xmlns:a16="http://schemas.microsoft.com/office/drawing/2014/main" id="{15E6A9CC-8AF9-4D4A-BAE1-656DA969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54">
              <a:extLst>
                <a:ext uri="{FF2B5EF4-FFF2-40B4-BE49-F238E27FC236}">
                  <a16:creationId xmlns:a16="http://schemas.microsoft.com/office/drawing/2014/main" id="{D470FFA1-9748-4F07-9ED2-AA0E75658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55">
              <a:extLst>
                <a:ext uri="{FF2B5EF4-FFF2-40B4-BE49-F238E27FC236}">
                  <a16:creationId xmlns:a16="http://schemas.microsoft.com/office/drawing/2014/main" id="{5D49230F-A37F-4530-94BC-3655ED43B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56">
              <a:extLst>
                <a:ext uri="{FF2B5EF4-FFF2-40B4-BE49-F238E27FC236}">
                  <a16:creationId xmlns:a16="http://schemas.microsoft.com/office/drawing/2014/main" id="{856787DE-5DAE-4102-9B7C-E2046563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57">
              <a:extLst>
                <a:ext uri="{FF2B5EF4-FFF2-40B4-BE49-F238E27FC236}">
                  <a16:creationId xmlns:a16="http://schemas.microsoft.com/office/drawing/2014/main" id="{57B8009F-78E0-41DE-A542-B70F2AE16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58">
              <a:extLst>
                <a:ext uri="{FF2B5EF4-FFF2-40B4-BE49-F238E27FC236}">
                  <a16:creationId xmlns:a16="http://schemas.microsoft.com/office/drawing/2014/main" id="{E0FC3D47-D465-44F1-B6A5-CC9B11B3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59">
              <a:extLst>
                <a:ext uri="{FF2B5EF4-FFF2-40B4-BE49-F238E27FC236}">
                  <a16:creationId xmlns:a16="http://schemas.microsoft.com/office/drawing/2014/main" id="{EB5F62D8-F3AF-4A02-8FBD-9C4F69F45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60">
              <a:extLst>
                <a:ext uri="{FF2B5EF4-FFF2-40B4-BE49-F238E27FC236}">
                  <a16:creationId xmlns:a16="http://schemas.microsoft.com/office/drawing/2014/main" id="{7995F3A4-9DE8-46CF-9A45-50448F3A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61">
              <a:extLst>
                <a:ext uri="{FF2B5EF4-FFF2-40B4-BE49-F238E27FC236}">
                  <a16:creationId xmlns:a16="http://schemas.microsoft.com/office/drawing/2014/main" id="{B536AEE5-8EF2-4C4E-BD52-AEF68D093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62">
              <a:extLst>
                <a:ext uri="{FF2B5EF4-FFF2-40B4-BE49-F238E27FC236}">
                  <a16:creationId xmlns:a16="http://schemas.microsoft.com/office/drawing/2014/main" id="{86A61156-D165-4281-9109-F145C066F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63">
              <a:extLst>
                <a:ext uri="{FF2B5EF4-FFF2-40B4-BE49-F238E27FC236}">
                  <a16:creationId xmlns:a16="http://schemas.microsoft.com/office/drawing/2014/main" id="{C0FC5154-C228-41C4-A59E-72998500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64">
              <a:extLst>
                <a:ext uri="{FF2B5EF4-FFF2-40B4-BE49-F238E27FC236}">
                  <a16:creationId xmlns:a16="http://schemas.microsoft.com/office/drawing/2014/main" id="{9949641E-EBB8-4BA3-8868-A7A0FB8D7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65">
              <a:extLst>
                <a:ext uri="{FF2B5EF4-FFF2-40B4-BE49-F238E27FC236}">
                  <a16:creationId xmlns:a16="http://schemas.microsoft.com/office/drawing/2014/main" id="{2FEF3C15-ED81-425B-83C3-09299687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66">
              <a:extLst>
                <a:ext uri="{FF2B5EF4-FFF2-40B4-BE49-F238E27FC236}">
                  <a16:creationId xmlns:a16="http://schemas.microsoft.com/office/drawing/2014/main" id="{51DA6D08-1C77-45A5-8316-59DA6FA75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67">
              <a:extLst>
                <a:ext uri="{FF2B5EF4-FFF2-40B4-BE49-F238E27FC236}">
                  <a16:creationId xmlns:a16="http://schemas.microsoft.com/office/drawing/2014/main" id="{55E7C423-7EB7-403A-A612-7A192D3AB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68">
              <a:extLst>
                <a:ext uri="{FF2B5EF4-FFF2-40B4-BE49-F238E27FC236}">
                  <a16:creationId xmlns:a16="http://schemas.microsoft.com/office/drawing/2014/main" id="{446AC1F1-9CA1-4DFB-9BC7-68D601194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69">
              <a:extLst>
                <a:ext uri="{FF2B5EF4-FFF2-40B4-BE49-F238E27FC236}">
                  <a16:creationId xmlns:a16="http://schemas.microsoft.com/office/drawing/2014/main" id="{49DA2CA7-60C1-4384-A766-98836E9F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70">
              <a:extLst>
                <a:ext uri="{FF2B5EF4-FFF2-40B4-BE49-F238E27FC236}">
                  <a16:creationId xmlns:a16="http://schemas.microsoft.com/office/drawing/2014/main" id="{DBD9E8BA-1B21-4825-9049-A72F9161E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71">
              <a:extLst>
                <a:ext uri="{FF2B5EF4-FFF2-40B4-BE49-F238E27FC236}">
                  <a16:creationId xmlns:a16="http://schemas.microsoft.com/office/drawing/2014/main" id="{FDFF3E94-AFE1-44EC-B762-742D45C30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72">
              <a:extLst>
                <a:ext uri="{FF2B5EF4-FFF2-40B4-BE49-F238E27FC236}">
                  <a16:creationId xmlns:a16="http://schemas.microsoft.com/office/drawing/2014/main" id="{58DB90B4-E722-497F-8DCF-FF36FDF04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73">
              <a:extLst>
                <a:ext uri="{FF2B5EF4-FFF2-40B4-BE49-F238E27FC236}">
                  <a16:creationId xmlns:a16="http://schemas.microsoft.com/office/drawing/2014/main" id="{3044E48F-4DA7-4A10-B4DB-0B4B2602D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74">
              <a:extLst>
                <a:ext uri="{FF2B5EF4-FFF2-40B4-BE49-F238E27FC236}">
                  <a16:creationId xmlns:a16="http://schemas.microsoft.com/office/drawing/2014/main" id="{C0676AA0-2DB1-48A1-BD65-2C501A50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75">
              <a:extLst>
                <a:ext uri="{FF2B5EF4-FFF2-40B4-BE49-F238E27FC236}">
                  <a16:creationId xmlns:a16="http://schemas.microsoft.com/office/drawing/2014/main" id="{646F2F0C-CCCA-440E-8624-9A0ABBBB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76">
              <a:extLst>
                <a:ext uri="{FF2B5EF4-FFF2-40B4-BE49-F238E27FC236}">
                  <a16:creationId xmlns:a16="http://schemas.microsoft.com/office/drawing/2014/main" id="{092B9D4F-67C1-42DD-B7FB-5034942F8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77">
              <a:extLst>
                <a:ext uri="{FF2B5EF4-FFF2-40B4-BE49-F238E27FC236}">
                  <a16:creationId xmlns:a16="http://schemas.microsoft.com/office/drawing/2014/main" id="{1A6BFAE1-9026-47E5-A04A-0E321EF1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78">
              <a:extLst>
                <a:ext uri="{FF2B5EF4-FFF2-40B4-BE49-F238E27FC236}">
                  <a16:creationId xmlns:a16="http://schemas.microsoft.com/office/drawing/2014/main" id="{72A76491-586A-452C-8BD4-BB424C937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79">
              <a:extLst>
                <a:ext uri="{FF2B5EF4-FFF2-40B4-BE49-F238E27FC236}">
                  <a16:creationId xmlns:a16="http://schemas.microsoft.com/office/drawing/2014/main" id="{A6D66DD2-62FC-4629-A2DA-2CA472EA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80">
              <a:extLst>
                <a:ext uri="{FF2B5EF4-FFF2-40B4-BE49-F238E27FC236}">
                  <a16:creationId xmlns:a16="http://schemas.microsoft.com/office/drawing/2014/main" id="{BA238647-ED40-40A1-B1D3-3D9C3D833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81">
              <a:extLst>
                <a:ext uri="{FF2B5EF4-FFF2-40B4-BE49-F238E27FC236}">
                  <a16:creationId xmlns:a16="http://schemas.microsoft.com/office/drawing/2014/main" id="{70C50C6D-BDFE-4E53-9697-CE5274BA5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482">
              <a:extLst>
                <a:ext uri="{FF2B5EF4-FFF2-40B4-BE49-F238E27FC236}">
                  <a16:creationId xmlns:a16="http://schemas.microsoft.com/office/drawing/2014/main" id="{245B3DB4-E087-4A6A-BA6C-431FC145A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483">
              <a:extLst>
                <a:ext uri="{FF2B5EF4-FFF2-40B4-BE49-F238E27FC236}">
                  <a16:creationId xmlns:a16="http://schemas.microsoft.com/office/drawing/2014/main" id="{89179BCD-C3E6-473A-B938-2D4D91786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484">
              <a:extLst>
                <a:ext uri="{FF2B5EF4-FFF2-40B4-BE49-F238E27FC236}">
                  <a16:creationId xmlns:a16="http://schemas.microsoft.com/office/drawing/2014/main" id="{0155FBFD-EE4B-4E14-8F56-63CAD722B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485">
              <a:extLst>
                <a:ext uri="{FF2B5EF4-FFF2-40B4-BE49-F238E27FC236}">
                  <a16:creationId xmlns:a16="http://schemas.microsoft.com/office/drawing/2014/main" id="{96BD5575-8845-4388-9902-46AFF11C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486">
              <a:extLst>
                <a:ext uri="{FF2B5EF4-FFF2-40B4-BE49-F238E27FC236}">
                  <a16:creationId xmlns:a16="http://schemas.microsoft.com/office/drawing/2014/main" id="{739BBDBA-63F8-457C-924C-FEE8E12A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487">
              <a:extLst>
                <a:ext uri="{FF2B5EF4-FFF2-40B4-BE49-F238E27FC236}">
                  <a16:creationId xmlns:a16="http://schemas.microsoft.com/office/drawing/2014/main" id="{DD37D884-26A9-4B74-AEE6-73B524763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488">
              <a:extLst>
                <a:ext uri="{FF2B5EF4-FFF2-40B4-BE49-F238E27FC236}">
                  <a16:creationId xmlns:a16="http://schemas.microsoft.com/office/drawing/2014/main" id="{92392605-6B4A-45BE-8CDE-38F5F34C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489">
              <a:extLst>
                <a:ext uri="{FF2B5EF4-FFF2-40B4-BE49-F238E27FC236}">
                  <a16:creationId xmlns:a16="http://schemas.microsoft.com/office/drawing/2014/main" id="{4265F3E8-AA2B-425A-B935-85968E7DB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490">
              <a:extLst>
                <a:ext uri="{FF2B5EF4-FFF2-40B4-BE49-F238E27FC236}">
                  <a16:creationId xmlns:a16="http://schemas.microsoft.com/office/drawing/2014/main" id="{87B468CE-A9E5-4F06-A9EB-4BBBF75D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491">
              <a:extLst>
                <a:ext uri="{FF2B5EF4-FFF2-40B4-BE49-F238E27FC236}">
                  <a16:creationId xmlns:a16="http://schemas.microsoft.com/office/drawing/2014/main" id="{D9C00757-2500-4D7D-B991-5EE3DCFC4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492">
              <a:extLst>
                <a:ext uri="{FF2B5EF4-FFF2-40B4-BE49-F238E27FC236}">
                  <a16:creationId xmlns:a16="http://schemas.microsoft.com/office/drawing/2014/main" id="{8F348568-64F9-4D79-A7E2-380A18C1F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493">
              <a:extLst>
                <a:ext uri="{FF2B5EF4-FFF2-40B4-BE49-F238E27FC236}">
                  <a16:creationId xmlns:a16="http://schemas.microsoft.com/office/drawing/2014/main" id="{1E0119A8-C87E-449F-99BD-AF09E08B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494">
              <a:extLst>
                <a:ext uri="{FF2B5EF4-FFF2-40B4-BE49-F238E27FC236}">
                  <a16:creationId xmlns:a16="http://schemas.microsoft.com/office/drawing/2014/main" id="{E1A69113-FDF6-44B0-A23F-B2C12E7D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495">
              <a:extLst>
                <a:ext uri="{FF2B5EF4-FFF2-40B4-BE49-F238E27FC236}">
                  <a16:creationId xmlns:a16="http://schemas.microsoft.com/office/drawing/2014/main" id="{0F469EED-A2F3-41B7-86C5-5F827E4B5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496">
              <a:extLst>
                <a:ext uri="{FF2B5EF4-FFF2-40B4-BE49-F238E27FC236}">
                  <a16:creationId xmlns:a16="http://schemas.microsoft.com/office/drawing/2014/main" id="{5C416629-4CB9-4576-8019-FE79438F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497">
              <a:extLst>
                <a:ext uri="{FF2B5EF4-FFF2-40B4-BE49-F238E27FC236}">
                  <a16:creationId xmlns:a16="http://schemas.microsoft.com/office/drawing/2014/main" id="{161F7185-CA46-4D2F-A16C-BE2F50EE0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498">
              <a:extLst>
                <a:ext uri="{FF2B5EF4-FFF2-40B4-BE49-F238E27FC236}">
                  <a16:creationId xmlns:a16="http://schemas.microsoft.com/office/drawing/2014/main" id="{51633D81-6772-4986-8D42-90944C8D0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499">
              <a:extLst>
                <a:ext uri="{FF2B5EF4-FFF2-40B4-BE49-F238E27FC236}">
                  <a16:creationId xmlns:a16="http://schemas.microsoft.com/office/drawing/2014/main" id="{AA96C935-6EFC-488C-BE73-B4071657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00">
              <a:extLst>
                <a:ext uri="{FF2B5EF4-FFF2-40B4-BE49-F238E27FC236}">
                  <a16:creationId xmlns:a16="http://schemas.microsoft.com/office/drawing/2014/main" id="{F65CA161-F465-4E42-A406-276D3A667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01">
              <a:extLst>
                <a:ext uri="{FF2B5EF4-FFF2-40B4-BE49-F238E27FC236}">
                  <a16:creationId xmlns:a16="http://schemas.microsoft.com/office/drawing/2014/main" id="{5D04E69C-3B0D-4E19-8DB1-ACCD02C42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02">
              <a:extLst>
                <a:ext uri="{FF2B5EF4-FFF2-40B4-BE49-F238E27FC236}">
                  <a16:creationId xmlns:a16="http://schemas.microsoft.com/office/drawing/2014/main" id="{72F1AA59-1193-46DA-B7DD-C3FD6D2FF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03">
              <a:extLst>
                <a:ext uri="{FF2B5EF4-FFF2-40B4-BE49-F238E27FC236}">
                  <a16:creationId xmlns:a16="http://schemas.microsoft.com/office/drawing/2014/main" id="{1DBADD2B-BEC6-4410-919B-12875D735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04">
              <a:extLst>
                <a:ext uri="{FF2B5EF4-FFF2-40B4-BE49-F238E27FC236}">
                  <a16:creationId xmlns:a16="http://schemas.microsoft.com/office/drawing/2014/main" id="{7878D9AE-DC5D-473E-8E87-6770C4A9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05">
              <a:extLst>
                <a:ext uri="{FF2B5EF4-FFF2-40B4-BE49-F238E27FC236}">
                  <a16:creationId xmlns:a16="http://schemas.microsoft.com/office/drawing/2014/main" id="{1774F053-E107-478B-A0DC-F1AD5BC7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06">
              <a:extLst>
                <a:ext uri="{FF2B5EF4-FFF2-40B4-BE49-F238E27FC236}">
                  <a16:creationId xmlns:a16="http://schemas.microsoft.com/office/drawing/2014/main" id="{01F00291-8A9C-4EBD-AE60-7CEC07082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07">
              <a:extLst>
                <a:ext uri="{FF2B5EF4-FFF2-40B4-BE49-F238E27FC236}">
                  <a16:creationId xmlns:a16="http://schemas.microsoft.com/office/drawing/2014/main" id="{EB8A1A20-1AFC-4EB0-BCFE-E83E1B2A9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08">
              <a:extLst>
                <a:ext uri="{FF2B5EF4-FFF2-40B4-BE49-F238E27FC236}">
                  <a16:creationId xmlns:a16="http://schemas.microsoft.com/office/drawing/2014/main" id="{27593C85-9813-4A68-8A6F-B3DD2BE9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09">
              <a:extLst>
                <a:ext uri="{FF2B5EF4-FFF2-40B4-BE49-F238E27FC236}">
                  <a16:creationId xmlns:a16="http://schemas.microsoft.com/office/drawing/2014/main" id="{CA7D5BDB-4C9E-4749-876F-016B4B0B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10">
              <a:extLst>
                <a:ext uri="{FF2B5EF4-FFF2-40B4-BE49-F238E27FC236}">
                  <a16:creationId xmlns:a16="http://schemas.microsoft.com/office/drawing/2014/main" id="{F9BD42C7-4FD8-40FB-8A56-EE532585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11">
              <a:extLst>
                <a:ext uri="{FF2B5EF4-FFF2-40B4-BE49-F238E27FC236}">
                  <a16:creationId xmlns:a16="http://schemas.microsoft.com/office/drawing/2014/main" id="{EDBD0B31-B2C6-4E38-BB0D-5A30FFD1D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12">
              <a:extLst>
                <a:ext uri="{FF2B5EF4-FFF2-40B4-BE49-F238E27FC236}">
                  <a16:creationId xmlns:a16="http://schemas.microsoft.com/office/drawing/2014/main" id="{F0AB4C3C-BD7B-4503-99D0-C06815756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13">
              <a:extLst>
                <a:ext uri="{FF2B5EF4-FFF2-40B4-BE49-F238E27FC236}">
                  <a16:creationId xmlns:a16="http://schemas.microsoft.com/office/drawing/2014/main" id="{8A1D1217-7497-4F42-8E2A-D9D836BB0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14">
              <a:extLst>
                <a:ext uri="{FF2B5EF4-FFF2-40B4-BE49-F238E27FC236}">
                  <a16:creationId xmlns:a16="http://schemas.microsoft.com/office/drawing/2014/main" id="{EE617C44-E269-40E3-88B7-C49DE34A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15">
              <a:extLst>
                <a:ext uri="{FF2B5EF4-FFF2-40B4-BE49-F238E27FC236}">
                  <a16:creationId xmlns:a16="http://schemas.microsoft.com/office/drawing/2014/main" id="{EFBC766B-495E-4AFD-87CA-4E516C4C3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16">
              <a:extLst>
                <a:ext uri="{FF2B5EF4-FFF2-40B4-BE49-F238E27FC236}">
                  <a16:creationId xmlns:a16="http://schemas.microsoft.com/office/drawing/2014/main" id="{89F1AAB5-C190-4C19-A381-5A53611E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17">
              <a:extLst>
                <a:ext uri="{FF2B5EF4-FFF2-40B4-BE49-F238E27FC236}">
                  <a16:creationId xmlns:a16="http://schemas.microsoft.com/office/drawing/2014/main" id="{EC8E15B7-97DE-47A0-822D-F074E927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18">
              <a:extLst>
                <a:ext uri="{FF2B5EF4-FFF2-40B4-BE49-F238E27FC236}">
                  <a16:creationId xmlns:a16="http://schemas.microsoft.com/office/drawing/2014/main" id="{B27765E4-0707-4132-B8B6-4F8BBC65B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19">
              <a:extLst>
                <a:ext uri="{FF2B5EF4-FFF2-40B4-BE49-F238E27FC236}">
                  <a16:creationId xmlns:a16="http://schemas.microsoft.com/office/drawing/2014/main" id="{C05DB6BF-704B-4DFA-9644-89056EE4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20">
              <a:extLst>
                <a:ext uri="{FF2B5EF4-FFF2-40B4-BE49-F238E27FC236}">
                  <a16:creationId xmlns:a16="http://schemas.microsoft.com/office/drawing/2014/main" id="{BC29B854-8B1E-4722-8D77-5AE2BB9F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21">
              <a:extLst>
                <a:ext uri="{FF2B5EF4-FFF2-40B4-BE49-F238E27FC236}">
                  <a16:creationId xmlns:a16="http://schemas.microsoft.com/office/drawing/2014/main" id="{1F9D7592-D573-45D6-B8E9-04084353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22">
              <a:extLst>
                <a:ext uri="{FF2B5EF4-FFF2-40B4-BE49-F238E27FC236}">
                  <a16:creationId xmlns:a16="http://schemas.microsoft.com/office/drawing/2014/main" id="{D90DD90F-2766-40EB-B6AA-B753677C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23">
              <a:extLst>
                <a:ext uri="{FF2B5EF4-FFF2-40B4-BE49-F238E27FC236}">
                  <a16:creationId xmlns:a16="http://schemas.microsoft.com/office/drawing/2014/main" id="{48D833FB-3B37-490A-8664-14694E53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24">
              <a:extLst>
                <a:ext uri="{FF2B5EF4-FFF2-40B4-BE49-F238E27FC236}">
                  <a16:creationId xmlns:a16="http://schemas.microsoft.com/office/drawing/2014/main" id="{6851F070-0AD6-4C2F-B383-10C7D9DB3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25">
              <a:extLst>
                <a:ext uri="{FF2B5EF4-FFF2-40B4-BE49-F238E27FC236}">
                  <a16:creationId xmlns:a16="http://schemas.microsoft.com/office/drawing/2014/main" id="{4222ACA4-E6D0-4E61-90DF-A3F08AE5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26">
              <a:extLst>
                <a:ext uri="{FF2B5EF4-FFF2-40B4-BE49-F238E27FC236}">
                  <a16:creationId xmlns:a16="http://schemas.microsoft.com/office/drawing/2014/main" id="{8F1A3665-6BDE-4AD9-BA7C-1D4F48EC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27">
              <a:extLst>
                <a:ext uri="{FF2B5EF4-FFF2-40B4-BE49-F238E27FC236}">
                  <a16:creationId xmlns:a16="http://schemas.microsoft.com/office/drawing/2014/main" id="{C98AFF56-F3FF-4741-8FE0-58F019EF6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28">
              <a:extLst>
                <a:ext uri="{FF2B5EF4-FFF2-40B4-BE49-F238E27FC236}">
                  <a16:creationId xmlns:a16="http://schemas.microsoft.com/office/drawing/2014/main" id="{AA64FB7C-EA4A-4259-8514-7B6DE1ACE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29">
              <a:extLst>
                <a:ext uri="{FF2B5EF4-FFF2-40B4-BE49-F238E27FC236}">
                  <a16:creationId xmlns:a16="http://schemas.microsoft.com/office/drawing/2014/main" id="{624ACDFD-7F2C-40F2-A5EA-DC4E2650C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30">
              <a:extLst>
                <a:ext uri="{FF2B5EF4-FFF2-40B4-BE49-F238E27FC236}">
                  <a16:creationId xmlns:a16="http://schemas.microsoft.com/office/drawing/2014/main" id="{01031D6D-FD0B-4A5E-B4D1-DA07BA01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31">
              <a:extLst>
                <a:ext uri="{FF2B5EF4-FFF2-40B4-BE49-F238E27FC236}">
                  <a16:creationId xmlns:a16="http://schemas.microsoft.com/office/drawing/2014/main" id="{D8FFCBCB-254E-476A-B281-07A80022C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32">
              <a:extLst>
                <a:ext uri="{FF2B5EF4-FFF2-40B4-BE49-F238E27FC236}">
                  <a16:creationId xmlns:a16="http://schemas.microsoft.com/office/drawing/2014/main" id="{A08190D7-948F-41A0-9EEB-8B649B59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33">
              <a:extLst>
                <a:ext uri="{FF2B5EF4-FFF2-40B4-BE49-F238E27FC236}">
                  <a16:creationId xmlns:a16="http://schemas.microsoft.com/office/drawing/2014/main" id="{A34B7BB3-D70B-4EA3-AA56-46D82FBA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34">
              <a:extLst>
                <a:ext uri="{FF2B5EF4-FFF2-40B4-BE49-F238E27FC236}">
                  <a16:creationId xmlns:a16="http://schemas.microsoft.com/office/drawing/2014/main" id="{4C516ABA-AC85-4340-AAC3-BFB50231C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35">
              <a:extLst>
                <a:ext uri="{FF2B5EF4-FFF2-40B4-BE49-F238E27FC236}">
                  <a16:creationId xmlns:a16="http://schemas.microsoft.com/office/drawing/2014/main" id="{1EF084E7-2233-4DDD-A15C-6FEFC80A0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536">
              <a:extLst>
                <a:ext uri="{FF2B5EF4-FFF2-40B4-BE49-F238E27FC236}">
                  <a16:creationId xmlns:a16="http://schemas.microsoft.com/office/drawing/2014/main" id="{0BEDF6BB-7D6F-43EF-9A08-FDED5D95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537">
              <a:extLst>
                <a:ext uri="{FF2B5EF4-FFF2-40B4-BE49-F238E27FC236}">
                  <a16:creationId xmlns:a16="http://schemas.microsoft.com/office/drawing/2014/main" id="{97461B00-0AA8-4129-A07C-8DAE3A29E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538">
              <a:extLst>
                <a:ext uri="{FF2B5EF4-FFF2-40B4-BE49-F238E27FC236}">
                  <a16:creationId xmlns:a16="http://schemas.microsoft.com/office/drawing/2014/main" id="{36C6EE1D-7187-4E2C-AE9A-2B18201C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539">
              <a:extLst>
                <a:ext uri="{FF2B5EF4-FFF2-40B4-BE49-F238E27FC236}">
                  <a16:creationId xmlns:a16="http://schemas.microsoft.com/office/drawing/2014/main" id="{250C29A4-C9DE-449D-A0B1-3B3CAFC7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540">
              <a:extLst>
                <a:ext uri="{FF2B5EF4-FFF2-40B4-BE49-F238E27FC236}">
                  <a16:creationId xmlns:a16="http://schemas.microsoft.com/office/drawing/2014/main" id="{7C4C33B0-BAE2-46C2-8BC6-21AC1FF87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541">
              <a:extLst>
                <a:ext uri="{FF2B5EF4-FFF2-40B4-BE49-F238E27FC236}">
                  <a16:creationId xmlns:a16="http://schemas.microsoft.com/office/drawing/2014/main" id="{2CED4ED0-5B18-4267-9DB8-EAC62F9F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542">
              <a:extLst>
                <a:ext uri="{FF2B5EF4-FFF2-40B4-BE49-F238E27FC236}">
                  <a16:creationId xmlns:a16="http://schemas.microsoft.com/office/drawing/2014/main" id="{20B57245-8429-42B9-AF77-E027DF999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543">
              <a:extLst>
                <a:ext uri="{FF2B5EF4-FFF2-40B4-BE49-F238E27FC236}">
                  <a16:creationId xmlns:a16="http://schemas.microsoft.com/office/drawing/2014/main" id="{FA5C4814-BF3A-4FC4-BA19-401175320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544">
              <a:extLst>
                <a:ext uri="{FF2B5EF4-FFF2-40B4-BE49-F238E27FC236}">
                  <a16:creationId xmlns:a16="http://schemas.microsoft.com/office/drawing/2014/main" id="{9590B6E2-ADFF-4805-AC0D-A1E7B61A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0" name="Freeform 545">
              <a:extLst>
                <a:ext uri="{FF2B5EF4-FFF2-40B4-BE49-F238E27FC236}">
                  <a16:creationId xmlns:a16="http://schemas.microsoft.com/office/drawing/2014/main" id="{BAD69A05-5A80-4175-9005-2CEF834C7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1" name="Freeform 546">
              <a:extLst>
                <a:ext uri="{FF2B5EF4-FFF2-40B4-BE49-F238E27FC236}">
                  <a16:creationId xmlns:a16="http://schemas.microsoft.com/office/drawing/2014/main" id="{4578294A-855C-4F38-9183-2D862A3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2" name="Freeform 547">
              <a:extLst>
                <a:ext uri="{FF2B5EF4-FFF2-40B4-BE49-F238E27FC236}">
                  <a16:creationId xmlns:a16="http://schemas.microsoft.com/office/drawing/2014/main" id="{5432C12A-1BEE-4597-BC87-D5937D1E9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548">
              <a:extLst>
                <a:ext uri="{FF2B5EF4-FFF2-40B4-BE49-F238E27FC236}">
                  <a16:creationId xmlns:a16="http://schemas.microsoft.com/office/drawing/2014/main" id="{9472C383-F3EE-4199-BB68-C1F5CAD7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549">
              <a:extLst>
                <a:ext uri="{FF2B5EF4-FFF2-40B4-BE49-F238E27FC236}">
                  <a16:creationId xmlns:a16="http://schemas.microsoft.com/office/drawing/2014/main" id="{EEA2E329-F79E-40A2-8D62-A7BA25B1C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Freeform 550">
              <a:extLst>
                <a:ext uri="{FF2B5EF4-FFF2-40B4-BE49-F238E27FC236}">
                  <a16:creationId xmlns:a16="http://schemas.microsoft.com/office/drawing/2014/main" id="{801FB68C-3148-4C5E-9C2D-94131F67D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551">
              <a:extLst>
                <a:ext uri="{FF2B5EF4-FFF2-40B4-BE49-F238E27FC236}">
                  <a16:creationId xmlns:a16="http://schemas.microsoft.com/office/drawing/2014/main" id="{88123F26-6A69-47A7-8833-07C8F0FA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552">
              <a:extLst>
                <a:ext uri="{FF2B5EF4-FFF2-40B4-BE49-F238E27FC236}">
                  <a16:creationId xmlns:a16="http://schemas.microsoft.com/office/drawing/2014/main" id="{13B8B71D-96AB-44EF-9F0C-CA4EBA67A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Freeform 553">
              <a:extLst>
                <a:ext uri="{FF2B5EF4-FFF2-40B4-BE49-F238E27FC236}">
                  <a16:creationId xmlns:a16="http://schemas.microsoft.com/office/drawing/2014/main" id="{74D6E10F-BA3A-4E60-8B91-A1048A6D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99" name="Text Box 16">
            <a:extLst>
              <a:ext uri="{FF2B5EF4-FFF2-40B4-BE49-F238E27FC236}">
                <a16:creationId xmlns:a16="http://schemas.microsoft.com/office/drawing/2014/main" id="{F9B70242-771F-4295-96FB-550B34E6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860" y="2572080"/>
            <a:ext cx="32642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=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" name="Text Box 18">
            <a:extLst>
              <a:ext uri="{FF2B5EF4-FFF2-40B4-BE49-F238E27FC236}">
                <a16:creationId xmlns:a16="http://schemas.microsoft.com/office/drawing/2014/main" id="{F74D8068-9452-46B0-B2FF-004522E1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220" y="3248398"/>
            <a:ext cx="20920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46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6CA04AAB-5C28-4B68-847A-A0378ACF58D7}"/>
              </a:ext>
            </a:extLst>
          </p:cNvPr>
          <p:cNvSpPr txBox="1"/>
          <p:nvPr/>
        </p:nvSpPr>
        <p:spPr>
          <a:xfrm>
            <a:off x="9388930" y="2557306"/>
            <a:ext cx="13091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86 -  </a:t>
            </a:r>
            <a:endParaRPr lang="en-US" sz="4400"/>
          </a:p>
        </p:txBody>
      </p:sp>
      <p:sp>
        <p:nvSpPr>
          <p:cNvPr id="402" name="Text Box 17">
            <a:extLst>
              <a:ext uri="{FF2B5EF4-FFF2-40B4-BE49-F238E27FC236}">
                <a16:creationId xmlns:a16="http://schemas.microsoft.com/office/drawing/2014/main" id="{07FBF728-1642-4347-8750-346F61D9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149" y="2595678"/>
            <a:ext cx="791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AutoShape 37">
            <a:extLst>
              <a:ext uri="{FF2B5EF4-FFF2-40B4-BE49-F238E27FC236}">
                <a16:creationId xmlns:a16="http://schemas.microsoft.com/office/drawing/2014/main" id="{D3199AA5-4D8A-4290-88FA-5C189A3101A1}"/>
              </a:ext>
            </a:extLst>
          </p:cNvPr>
          <p:cNvSpPr>
            <a:spLocks/>
          </p:cNvSpPr>
          <p:nvPr/>
        </p:nvSpPr>
        <p:spPr bwMode="auto">
          <a:xfrm rot="5400000">
            <a:off x="8099780" y="2571027"/>
            <a:ext cx="283893" cy="1517968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/>
      <p:bldP spid="63505" grpId="0"/>
      <p:bldP spid="63506" grpId="0"/>
      <p:bldP spid="63525" grpId="0" animBg="1"/>
      <p:bldP spid="27" grpId="0"/>
      <p:bldP spid="399" grpId="0"/>
      <p:bldP spid="400" grpId="0"/>
      <p:bldP spid="401" grpId="0"/>
      <p:bldP spid="402" grpId="0"/>
      <p:bldP spid="4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50315A4A-CA42-4843-A2C4-31D54A53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08" t="16713" b="14111"/>
          <a:stretch>
            <a:fillRect/>
          </a:stretch>
        </p:blipFill>
        <p:spPr>
          <a:xfrm>
            <a:off x="381000" y="181099"/>
            <a:ext cx="11811000" cy="64958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A403A-40DC-46C1-8E05-EB4C56104C00}"/>
              </a:ext>
            </a:extLst>
          </p:cNvPr>
          <p:cNvSpPr txBox="1"/>
          <p:nvPr/>
        </p:nvSpPr>
        <p:spPr>
          <a:xfrm>
            <a:off x="1981200" y="1981200"/>
            <a:ext cx="8229600" cy="3477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trong biểu thức chỉ có các phép tính cộng, trừ, nhân, chia thì ta 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phép tính nhân, chia trước</a:t>
            </a:r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rồi </a:t>
            </a:r>
            <a:r>
              <a:rPr lang="en-US" sz="44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phép tính cộng, trừ sau.</a:t>
            </a:r>
          </a:p>
        </p:txBody>
      </p:sp>
    </p:spTree>
    <p:extLst>
      <p:ext uri="{BB962C8B-B14F-4D97-AF65-F5344CB8AC3E}">
        <p14:creationId xmlns:p14="http://schemas.microsoft.com/office/powerpoint/2010/main" val="873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2045C-62CE-437B-AF92-12FDDD77B14F}"/>
              </a:ext>
            </a:extLst>
          </p:cNvPr>
          <p:cNvSpPr txBox="1"/>
          <p:nvPr/>
        </p:nvSpPr>
        <p:spPr>
          <a:xfrm>
            <a:off x="739059" y="381000"/>
            <a:ext cx="970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59BB1-D377-403B-8B80-E2C8AB396D7F}"/>
              </a:ext>
            </a:extLst>
          </p:cNvPr>
          <p:cNvSpPr txBox="1"/>
          <p:nvPr/>
        </p:nvSpPr>
        <p:spPr>
          <a:xfrm>
            <a:off x="6248400" y="1544086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10 x 2 + 300  = …………….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…………….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 900 + 9 x 10  = …………….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……………. 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g) 72 + 300 x 3  = …………….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……………. 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C4E6D-4B05-4E5A-A3A9-3FD05471B461}"/>
              </a:ext>
            </a:extLst>
          </p:cNvPr>
          <p:cNvSpPr txBox="1"/>
          <p:nvPr/>
        </p:nvSpPr>
        <p:spPr>
          <a:xfrm>
            <a:off x="-402" y="1562907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172 + 10 x 2 = …………….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= …………….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69 – 54 : 6 = …………….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= …………….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e) 20 x 6 + 70 = ………………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= ……………… 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585">
            <a:extLst>
              <a:ext uri="{FF2B5EF4-FFF2-40B4-BE49-F238E27FC236}">
                <a16:creationId xmlns:a16="http://schemas.microsoft.com/office/drawing/2014/main" id="{03561885-CBED-4EF7-BDA2-915D0F2324F1}"/>
              </a:ext>
            </a:extLst>
          </p:cNvPr>
          <p:cNvGrpSpPr/>
          <p:nvPr/>
        </p:nvGrpSpPr>
        <p:grpSpPr>
          <a:xfrm>
            <a:off x="-152400" y="5986521"/>
            <a:ext cx="12496800" cy="880456"/>
            <a:chOff x="-25400" y="5164139"/>
            <a:chExt cx="12303126" cy="1743075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1834A7DB-5EA7-40CF-B5F2-1F85C987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819D6D18-2431-4397-A322-90829E52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746E9B71-DEB6-4919-B6FA-97D70CEB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10D8144C-172D-4389-998B-1FD0F7C59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363FF33A-00FC-4004-B557-F27A69B1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137564D8-37E0-4D21-B918-55077851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Oval 46">
              <a:extLst>
                <a:ext uri="{FF2B5EF4-FFF2-40B4-BE49-F238E27FC236}">
                  <a16:creationId xmlns:a16="http://schemas.microsoft.com/office/drawing/2014/main" id="{F63A051C-B729-4FAA-8919-F0373D8D8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70E1F586-6430-4180-BAFA-2C38E380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AE0FE974-2E8E-409C-9106-B089AD46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Oval 49">
              <a:extLst>
                <a:ext uri="{FF2B5EF4-FFF2-40B4-BE49-F238E27FC236}">
                  <a16:creationId xmlns:a16="http://schemas.microsoft.com/office/drawing/2014/main" id="{1A6B29B9-6CA7-44B6-90C0-C012CB471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2224E246-7308-4116-898D-2C2B93180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Rectangle 51">
              <a:extLst>
                <a:ext uri="{FF2B5EF4-FFF2-40B4-BE49-F238E27FC236}">
                  <a16:creationId xmlns:a16="http://schemas.microsoft.com/office/drawing/2014/main" id="{75488BE5-4F9A-40AC-BB45-B7AF4B166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E080FB54-52CE-449B-91F1-44678732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FA936DD6-2102-482A-9443-4EF91386C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0CE6717C-C1C2-434C-8D90-9E15B0E0E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0C40A53E-FC13-4906-BEB7-872BFB612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24CCB610-8239-4BE1-B7C5-2622030C1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Oval 57">
              <a:extLst>
                <a:ext uri="{FF2B5EF4-FFF2-40B4-BE49-F238E27FC236}">
                  <a16:creationId xmlns:a16="http://schemas.microsoft.com/office/drawing/2014/main" id="{ABFB202A-AB89-46F3-8E5F-5B3F0ADB2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0B1237F7-0527-40EE-A9DE-47F7A2850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5FB7ADDE-012F-4CA3-9DB7-C0358232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">
              <a:extLst>
                <a:ext uri="{FF2B5EF4-FFF2-40B4-BE49-F238E27FC236}">
                  <a16:creationId xmlns:a16="http://schemas.microsoft.com/office/drawing/2014/main" id="{668DEAED-C2D7-484C-ABB6-FB4BED7E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3192F952-E91D-4BC2-ACDA-485E6A771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4">
              <a:extLst>
                <a:ext uri="{FF2B5EF4-FFF2-40B4-BE49-F238E27FC236}">
                  <a16:creationId xmlns:a16="http://schemas.microsoft.com/office/drawing/2014/main" id="{DB0230BB-DC2D-47B1-9769-50F61C6B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5">
              <a:extLst>
                <a:ext uri="{FF2B5EF4-FFF2-40B4-BE49-F238E27FC236}">
                  <a16:creationId xmlns:a16="http://schemas.microsoft.com/office/drawing/2014/main" id="{A6C39E0E-AE80-4017-AE95-74F6C1088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8">
              <a:extLst>
                <a:ext uri="{FF2B5EF4-FFF2-40B4-BE49-F238E27FC236}">
                  <a16:creationId xmlns:a16="http://schemas.microsoft.com/office/drawing/2014/main" id="{1BBAC34E-1C93-4D59-928E-8C1B5D5A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F6379064-4A1D-467A-B635-C7D8A73C0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Rectangle 78">
              <a:extLst>
                <a:ext uri="{FF2B5EF4-FFF2-40B4-BE49-F238E27FC236}">
                  <a16:creationId xmlns:a16="http://schemas.microsoft.com/office/drawing/2014/main" id="{618BD752-89FA-409C-8943-BFA9E497F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Rectangle 79">
              <a:extLst>
                <a:ext uri="{FF2B5EF4-FFF2-40B4-BE49-F238E27FC236}">
                  <a16:creationId xmlns:a16="http://schemas.microsoft.com/office/drawing/2014/main" id="{9D28BD46-0C71-461E-A6AD-0178964E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80">
              <a:extLst>
                <a:ext uri="{FF2B5EF4-FFF2-40B4-BE49-F238E27FC236}">
                  <a16:creationId xmlns:a16="http://schemas.microsoft.com/office/drawing/2014/main" id="{00F3CDD1-CC76-4641-A0A3-14E2CF2A9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AAD1083-25FA-4B03-810D-F7414E02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84">
              <a:extLst>
                <a:ext uri="{FF2B5EF4-FFF2-40B4-BE49-F238E27FC236}">
                  <a16:creationId xmlns:a16="http://schemas.microsoft.com/office/drawing/2014/main" id="{39F23751-19AE-44B1-9426-2E833A551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9E31B3D1-440A-4C6B-9F43-7ED3E1B2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86">
              <a:extLst>
                <a:ext uri="{FF2B5EF4-FFF2-40B4-BE49-F238E27FC236}">
                  <a16:creationId xmlns:a16="http://schemas.microsoft.com/office/drawing/2014/main" id="{A109BFEF-9F1E-4D83-A070-0D28CCA6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Oval 87">
              <a:extLst>
                <a:ext uri="{FF2B5EF4-FFF2-40B4-BE49-F238E27FC236}">
                  <a16:creationId xmlns:a16="http://schemas.microsoft.com/office/drawing/2014/main" id="{5C5F1F04-4E93-41A9-BBB7-76CF4E7CA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Oval 88">
              <a:extLst>
                <a:ext uri="{FF2B5EF4-FFF2-40B4-BE49-F238E27FC236}">
                  <a16:creationId xmlns:a16="http://schemas.microsoft.com/office/drawing/2014/main" id="{D362F920-C30C-4F01-874F-9F514A26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Oval 89">
              <a:extLst>
                <a:ext uri="{FF2B5EF4-FFF2-40B4-BE49-F238E27FC236}">
                  <a16:creationId xmlns:a16="http://schemas.microsoft.com/office/drawing/2014/main" id="{1286E670-574B-47BB-94AF-A02235638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90">
              <a:extLst>
                <a:ext uri="{FF2B5EF4-FFF2-40B4-BE49-F238E27FC236}">
                  <a16:creationId xmlns:a16="http://schemas.microsoft.com/office/drawing/2014/main" id="{EA9253FB-F71E-4B36-AC66-82AC1999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Oval 91">
              <a:extLst>
                <a:ext uri="{FF2B5EF4-FFF2-40B4-BE49-F238E27FC236}">
                  <a16:creationId xmlns:a16="http://schemas.microsoft.com/office/drawing/2014/main" id="{BDA10BFF-D685-425F-AEFC-F6E6BCBE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92">
              <a:extLst>
                <a:ext uri="{FF2B5EF4-FFF2-40B4-BE49-F238E27FC236}">
                  <a16:creationId xmlns:a16="http://schemas.microsoft.com/office/drawing/2014/main" id="{A4FC0FC5-E24A-4CB5-BB1E-5B4D23270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Oval 93">
              <a:extLst>
                <a:ext uri="{FF2B5EF4-FFF2-40B4-BE49-F238E27FC236}">
                  <a16:creationId xmlns:a16="http://schemas.microsoft.com/office/drawing/2014/main" id="{81DF48EA-8A8B-46D6-84FE-1EF527261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94">
              <a:extLst>
                <a:ext uri="{FF2B5EF4-FFF2-40B4-BE49-F238E27FC236}">
                  <a16:creationId xmlns:a16="http://schemas.microsoft.com/office/drawing/2014/main" id="{6C420763-89E1-472A-81BF-F736BEFFB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D62D0230-89FD-491B-80CD-6CE01117F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Oval 96">
              <a:extLst>
                <a:ext uri="{FF2B5EF4-FFF2-40B4-BE49-F238E27FC236}">
                  <a16:creationId xmlns:a16="http://schemas.microsoft.com/office/drawing/2014/main" id="{3512EFF0-7DBF-446B-8AE9-D88C79BE5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F3754492-6D0B-4EAD-A5F3-3E5C0420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5957E5A8-D1E9-4C1F-8DE4-B0A50A748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111E23D2-103F-4700-AB5F-6D3894BBA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6D097C1E-3956-43E3-A50E-EE28731C85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F67813E9-9412-4F42-9A82-9F5AA7387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DF8F459D-1F57-4001-8FB8-39B21749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9F055DE7-0F6A-4CDB-BB53-F0C5D02B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46BA5A36-7E7B-4995-B6B3-E612E66E6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Oval 105">
              <a:extLst>
                <a:ext uri="{FF2B5EF4-FFF2-40B4-BE49-F238E27FC236}">
                  <a16:creationId xmlns:a16="http://schemas.microsoft.com/office/drawing/2014/main" id="{187A398E-2E91-47A4-989A-D8737DE94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824EFF8C-77A8-4B69-84E9-178C9D032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BA146227-FCA2-4F4F-8FD8-FF647C77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108">
              <a:extLst>
                <a:ext uri="{FF2B5EF4-FFF2-40B4-BE49-F238E27FC236}">
                  <a16:creationId xmlns:a16="http://schemas.microsoft.com/office/drawing/2014/main" id="{0FB2D73B-A83D-4493-8999-D71F576E2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09">
              <a:extLst>
                <a:ext uri="{FF2B5EF4-FFF2-40B4-BE49-F238E27FC236}">
                  <a16:creationId xmlns:a16="http://schemas.microsoft.com/office/drawing/2014/main" id="{2AC5BECF-B8D8-40BB-ADAD-00A6174A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Oval 110">
              <a:extLst>
                <a:ext uri="{FF2B5EF4-FFF2-40B4-BE49-F238E27FC236}">
                  <a16:creationId xmlns:a16="http://schemas.microsoft.com/office/drawing/2014/main" id="{5FD5376F-ACC9-43D5-B224-35D20A3E4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Oval 111">
              <a:extLst>
                <a:ext uri="{FF2B5EF4-FFF2-40B4-BE49-F238E27FC236}">
                  <a16:creationId xmlns:a16="http://schemas.microsoft.com/office/drawing/2014/main" id="{15CEDF47-C2DA-474B-B4CC-95605D30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12">
              <a:extLst>
                <a:ext uri="{FF2B5EF4-FFF2-40B4-BE49-F238E27FC236}">
                  <a16:creationId xmlns:a16="http://schemas.microsoft.com/office/drawing/2014/main" id="{32D87B92-3BE9-4E98-8AFE-777E254F3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13">
              <a:extLst>
                <a:ext uri="{FF2B5EF4-FFF2-40B4-BE49-F238E27FC236}">
                  <a16:creationId xmlns:a16="http://schemas.microsoft.com/office/drawing/2014/main" id="{C8602E6B-D414-49CC-AA88-FE3B7B22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Oval 114">
              <a:extLst>
                <a:ext uri="{FF2B5EF4-FFF2-40B4-BE49-F238E27FC236}">
                  <a16:creationId xmlns:a16="http://schemas.microsoft.com/office/drawing/2014/main" id="{F94FBCC2-889D-4220-A5C5-F8FBCE21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15">
              <a:extLst>
                <a:ext uri="{FF2B5EF4-FFF2-40B4-BE49-F238E27FC236}">
                  <a16:creationId xmlns:a16="http://schemas.microsoft.com/office/drawing/2014/main" id="{66463129-BA56-41CF-BDF4-B32527B8D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Oval 116">
              <a:extLst>
                <a:ext uri="{FF2B5EF4-FFF2-40B4-BE49-F238E27FC236}">
                  <a16:creationId xmlns:a16="http://schemas.microsoft.com/office/drawing/2014/main" id="{FD04A5EC-3966-4C74-AF04-E654DCDF9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7">
              <a:extLst>
                <a:ext uri="{FF2B5EF4-FFF2-40B4-BE49-F238E27FC236}">
                  <a16:creationId xmlns:a16="http://schemas.microsoft.com/office/drawing/2014/main" id="{CB70EB28-F103-4791-B76B-B264B2A84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118">
              <a:extLst>
                <a:ext uri="{FF2B5EF4-FFF2-40B4-BE49-F238E27FC236}">
                  <a16:creationId xmlns:a16="http://schemas.microsoft.com/office/drawing/2014/main" id="{200633AC-5EA3-405D-89B4-77928CB88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Oval 119">
              <a:extLst>
                <a:ext uri="{FF2B5EF4-FFF2-40B4-BE49-F238E27FC236}">
                  <a16:creationId xmlns:a16="http://schemas.microsoft.com/office/drawing/2014/main" id="{039DEC88-3BAB-4F4A-A042-4D0A1CEE2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20">
              <a:extLst>
                <a:ext uri="{FF2B5EF4-FFF2-40B4-BE49-F238E27FC236}">
                  <a16:creationId xmlns:a16="http://schemas.microsoft.com/office/drawing/2014/main" id="{7488FC8F-A8FF-4691-8E6D-080AABED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21">
              <a:extLst>
                <a:ext uri="{FF2B5EF4-FFF2-40B4-BE49-F238E27FC236}">
                  <a16:creationId xmlns:a16="http://schemas.microsoft.com/office/drawing/2014/main" id="{3D26230C-B689-4373-A87F-6265B89B6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22">
              <a:extLst>
                <a:ext uri="{FF2B5EF4-FFF2-40B4-BE49-F238E27FC236}">
                  <a16:creationId xmlns:a16="http://schemas.microsoft.com/office/drawing/2014/main" id="{884E8A39-26F0-40E7-891C-439A02A65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23">
              <a:extLst>
                <a:ext uri="{FF2B5EF4-FFF2-40B4-BE49-F238E27FC236}">
                  <a16:creationId xmlns:a16="http://schemas.microsoft.com/office/drawing/2014/main" id="{C6BE92BA-45D3-4E1B-9D3B-11146AC87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24">
              <a:extLst>
                <a:ext uri="{FF2B5EF4-FFF2-40B4-BE49-F238E27FC236}">
                  <a16:creationId xmlns:a16="http://schemas.microsoft.com/office/drawing/2014/main" id="{932478CF-95CB-4B60-A16A-CD7710E82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25">
              <a:extLst>
                <a:ext uri="{FF2B5EF4-FFF2-40B4-BE49-F238E27FC236}">
                  <a16:creationId xmlns:a16="http://schemas.microsoft.com/office/drawing/2014/main" id="{D7A8B5D9-6905-4318-A820-649DD66F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26">
              <a:extLst>
                <a:ext uri="{FF2B5EF4-FFF2-40B4-BE49-F238E27FC236}">
                  <a16:creationId xmlns:a16="http://schemas.microsoft.com/office/drawing/2014/main" id="{05C36B1A-4AB3-4651-B063-8195AF42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7">
              <a:extLst>
                <a:ext uri="{FF2B5EF4-FFF2-40B4-BE49-F238E27FC236}">
                  <a16:creationId xmlns:a16="http://schemas.microsoft.com/office/drawing/2014/main" id="{3143D36E-9C2F-4D35-A6A8-BDD446EA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Oval 128">
              <a:extLst>
                <a:ext uri="{FF2B5EF4-FFF2-40B4-BE49-F238E27FC236}">
                  <a16:creationId xmlns:a16="http://schemas.microsoft.com/office/drawing/2014/main" id="{CDF71E81-3713-401D-A47D-9A893725D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29">
              <a:extLst>
                <a:ext uri="{FF2B5EF4-FFF2-40B4-BE49-F238E27FC236}">
                  <a16:creationId xmlns:a16="http://schemas.microsoft.com/office/drawing/2014/main" id="{385E4244-2AF3-4DDF-BEDA-3B2F5E12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30">
              <a:extLst>
                <a:ext uri="{FF2B5EF4-FFF2-40B4-BE49-F238E27FC236}">
                  <a16:creationId xmlns:a16="http://schemas.microsoft.com/office/drawing/2014/main" id="{3980DEEB-ED28-496B-9855-1709F3E7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31">
              <a:extLst>
                <a:ext uri="{FF2B5EF4-FFF2-40B4-BE49-F238E27FC236}">
                  <a16:creationId xmlns:a16="http://schemas.microsoft.com/office/drawing/2014/main" id="{6DF69A35-A15E-41C3-AD22-735A1ADC4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32">
              <a:extLst>
                <a:ext uri="{FF2B5EF4-FFF2-40B4-BE49-F238E27FC236}">
                  <a16:creationId xmlns:a16="http://schemas.microsoft.com/office/drawing/2014/main" id="{38B8B89E-5C35-447E-9473-F4A824A58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33">
              <a:extLst>
                <a:ext uri="{FF2B5EF4-FFF2-40B4-BE49-F238E27FC236}">
                  <a16:creationId xmlns:a16="http://schemas.microsoft.com/office/drawing/2014/main" id="{CB845A7C-A771-4174-9211-220A36206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47">
              <a:extLst>
                <a:ext uri="{FF2B5EF4-FFF2-40B4-BE49-F238E27FC236}">
                  <a16:creationId xmlns:a16="http://schemas.microsoft.com/office/drawing/2014/main" id="{6C19DEAA-C116-4ADD-BE17-34E729A2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48">
              <a:extLst>
                <a:ext uri="{FF2B5EF4-FFF2-40B4-BE49-F238E27FC236}">
                  <a16:creationId xmlns:a16="http://schemas.microsoft.com/office/drawing/2014/main" id="{1E7BC5CE-BDFD-4B54-B817-289008832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61">
              <a:extLst>
                <a:ext uri="{FF2B5EF4-FFF2-40B4-BE49-F238E27FC236}">
                  <a16:creationId xmlns:a16="http://schemas.microsoft.com/office/drawing/2014/main" id="{BCA449B1-7BF8-4A81-8D7C-5856D3D1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62">
              <a:extLst>
                <a:ext uri="{FF2B5EF4-FFF2-40B4-BE49-F238E27FC236}">
                  <a16:creationId xmlns:a16="http://schemas.microsoft.com/office/drawing/2014/main" id="{31A8F5EC-E4F6-4575-AFD2-08BF89316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72">
              <a:extLst>
                <a:ext uri="{FF2B5EF4-FFF2-40B4-BE49-F238E27FC236}">
                  <a16:creationId xmlns:a16="http://schemas.microsoft.com/office/drawing/2014/main" id="{1E861BC8-FB6F-4391-9670-20C03245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73">
              <a:extLst>
                <a:ext uri="{FF2B5EF4-FFF2-40B4-BE49-F238E27FC236}">
                  <a16:creationId xmlns:a16="http://schemas.microsoft.com/office/drawing/2014/main" id="{E7BC7F96-4752-4B95-B1DD-F0109BE38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Oval 174">
              <a:extLst>
                <a:ext uri="{FF2B5EF4-FFF2-40B4-BE49-F238E27FC236}">
                  <a16:creationId xmlns:a16="http://schemas.microsoft.com/office/drawing/2014/main" id="{854CEF80-E861-4BE5-A473-FCA33850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Oval 175">
              <a:extLst>
                <a:ext uri="{FF2B5EF4-FFF2-40B4-BE49-F238E27FC236}">
                  <a16:creationId xmlns:a16="http://schemas.microsoft.com/office/drawing/2014/main" id="{4C195AC4-6502-4D34-B54F-964B374FF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76">
              <a:extLst>
                <a:ext uri="{FF2B5EF4-FFF2-40B4-BE49-F238E27FC236}">
                  <a16:creationId xmlns:a16="http://schemas.microsoft.com/office/drawing/2014/main" id="{75A4377A-BE65-4C25-9FC2-0ADD86C7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1D026BBA-39A7-4F27-82D2-55E0991A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78">
              <a:extLst>
                <a:ext uri="{FF2B5EF4-FFF2-40B4-BE49-F238E27FC236}">
                  <a16:creationId xmlns:a16="http://schemas.microsoft.com/office/drawing/2014/main" id="{106636B6-922F-4FEE-B2F5-6A16E1943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Oval 179">
              <a:extLst>
                <a:ext uri="{FF2B5EF4-FFF2-40B4-BE49-F238E27FC236}">
                  <a16:creationId xmlns:a16="http://schemas.microsoft.com/office/drawing/2014/main" id="{F66B4DBD-B3B0-41FB-B8DC-93656394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Oval 180">
              <a:extLst>
                <a:ext uri="{FF2B5EF4-FFF2-40B4-BE49-F238E27FC236}">
                  <a16:creationId xmlns:a16="http://schemas.microsoft.com/office/drawing/2014/main" id="{8F04850F-A688-48AF-A41A-457E69151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81">
              <a:extLst>
                <a:ext uri="{FF2B5EF4-FFF2-40B4-BE49-F238E27FC236}">
                  <a16:creationId xmlns:a16="http://schemas.microsoft.com/office/drawing/2014/main" id="{AC0F645D-9510-4A9E-B835-5636948F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82">
              <a:extLst>
                <a:ext uri="{FF2B5EF4-FFF2-40B4-BE49-F238E27FC236}">
                  <a16:creationId xmlns:a16="http://schemas.microsoft.com/office/drawing/2014/main" id="{D6A948D6-263B-403C-BC58-625409EEC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83">
              <a:extLst>
                <a:ext uri="{FF2B5EF4-FFF2-40B4-BE49-F238E27FC236}">
                  <a16:creationId xmlns:a16="http://schemas.microsoft.com/office/drawing/2014/main" id="{48132507-B88C-4699-B279-462701E3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84">
              <a:extLst>
                <a:ext uri="{FF2B5EF4-FFF2-40B4-BE49-F238E27FC236}">
                  <a16:creationId xmlns:a16="http://schemas.microsoft.com/office/drawing/2014/main" id="{1DFEE8B0-2593-402A-9EF3-AB8F1A3C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85">
              <a:extLst>
                <a:ext uri="{FF2B5EF4-FFF2-40B4-BE49-F238E27FC236}">
                  <a16:creationId xmlns:a16="http://schemas.microsoft.com/office/drawing/2014/main" id="{3E2B36D0-A862-47E5-911B-311B676B0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86">
              <a:extLst>
                <a:ext uri="{FF2B5EF4-FFF2-40B4-BE49-F238E27FC236}">
                  <a16:creationId xmlns:a16="http://schemas.microsoft.com/office/drawing/2014/main" id="{12DB50C6-2CFB-4987-8ADF-4DBB85F3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87">
              <a:extLst>
                <a:ext uri="{FF2B5EF4-FFF2-40B4-BE49-F238E27FC236}">
                  <a16:creationId xmlns:a16="http://schemas.microsoft.com/office/drawing/2014/main" id="{48F519ED-3E19-44DE-9792-AFFC0498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88">
              <a:extLst>
                <a:ext uri="{FF2B5EF4-FFF2-40B4-BE49-F238E27FC236}">
                  <a16:creationId xmlns:a16="http://schemas.microsoft.com/office/drawing/2014/main" id="{51AC39E2-094E-428A-85FC-A0E519D5D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89">
              <a:extLst>
                <a:ext uri="{FF2B5EF4-FFF2-40B4-BE49-F238E27FC236}">
                  <a16:creationId xmlns:a16="http://schemas.microsoft.com/office/drawing/2014/main" id="{85A171B1-F267-4FF6-A8AA-254D7AD6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90">
              <a:extLst>
                <a:ext uri="{FF2B5EF4-FFF2-40B4-BE49-F238E27FC236}">
                  <a16:creationId xmlns:a16="http://schemas.microsoft.com/office/drawing/2014/main" id="{25BBE445-4A10-46A9-A868-3899536FE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91">
              <a:extLst>
                <a:ext uri="{FF2B5EF4-FFF2-40B4-BE49-F238E27FC236}">
                  <a16:creationId xmlns:a16="http://schemas.microsoft.com/office/drawing/2014/main" id="{5E06E56A-1949-4E89-83DD-11B563FDE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92">
              <a:extLst>
                <a:ext uri="{FF2B5EF4-FFF2-40B4-BE49-F238E27FC236}">
                  <a16:creationId xmlns:a16="http://schemas.microsoft.com/office/drawing/2014/main" id="{DF2229C4-CA6B-4E91-A05F-1B14CF6D6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93">
              <a:extLst>
                <a:ext uri="{FF2B5EF4-FFF2-40B4-BE49-F238E27FC236}">
                  <a16:creationId xmlns:a16="http://schemas.microsoft.com/office/drawing/2014/main" id="{190D6EC5-9EB8-4923-9E7D-69310258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94">
              <a:extLst>
                <a:ext uri="{FF2B5EF4-FFF2-40B4-BE49-F238E27FC236}">
                  <a16:creationId xmlns:a16="http://schemas.microsoft.com/office/drawing/2014/main" id="{9E7EA5EB-8C3F-41F2-8407-CEF2868B8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95">
              <a:extLst>
                <a:ext uri="{FF2B5EF4-FFF2-40B4-BE49-F238E27FC236}">
                  <a16:creationId xmlns:a16="http://schemas.microsoft.com/office/drawing/2014/main" id="{C36E8E8A-A61C-4C18-BE47-D058A3C33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96">
              <a:extLst>
                <a:ext uri="{FF2B5EF4-FFF2-40B4-BE49-F238E27FC236}">
                  <a16:creationId xmlns:a16="http://schemas.microsoft.com/office/drawing/2014/main" id="{DEB8B5CC-CF2F-4BF4-A11F-A452E45C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7">
              <a:extLst>
                <a:ext uri="{FF2B5EF4-FFF2-40B4-BE49-F238E27FC236}">
                  <a16:creationId xmlns:a16="http://schemas.microsoft.com/office/drawing/2014/main" id="{F2E509A2-7608-4A19-A486-D94680382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98">
              <a:extLst>
                <a:ext uri="{FF2B5EF4-FFF2-40B4-BE49-F238E27FC236}">
                  <a16:creationId xmlns:a16="http://schemas.microsoft.com/office/drawing/2014/main" id="{BB904DD6-B1BA-48F3-9496-ECDC8A36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99">
              <a:extLst>
                <a:ext uri="{FF2B5EF4-FFF2-40B4-BE49-F238E27FC236}">
                  <a16:creationId xmlns:a16="http://schemas.microsoft.com/office/drawing/2014/main" id="{E6303767-9DEF-4B1E-A63A-8D234A8E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200">
              <a:extLst>
                <a:ext uri="{FF2B5EF4-FFF2-40B4-BE49-F238E27FC236}">
                  <a16:creationId xmlns:a16="http://schemas.microsoft.com/office/drawing/2014/main" id="{E5D07C64-8F56-485E-AC06-C0603DC5B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209">
              <a:extLst>
                <a:ext uri="{FF2B5EF4-FFF2-40B4-BE49-F238E27FC236}">
                  <a16:creationId xmlns:a16="http://schemas.microsoft.com/office/drawing/2014/main" id="{DC1AF16A-B58A-404F-A8D5-C9823AE27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219">
              <a:extLst>
                <a:ext uri="{FF2B5EF4-FFF2-40B4-BE49-F238E27FC236}">
                  <a16:creationId xmlns:a16="http://schemas.microsoft.com/office/drawing/2014/main" id="{D03A5137-09D2-4289-954A-FF48C4F5B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226">
              <a:extLst>
                <a:ext uri="{FF2B5EF4-FFF2-40B4-BE49-F238E27FC236}">
                  <a16:creationId xmlns:a16="http://schemas.microsoft.com/office/drawing/2014/main" id="{C1149740-8FBE-484B-A18F-F3364A4D2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227">
              <a:extLst>
                <a:ext uri="{FF2B5EF4-FFF2-40B4-BE49-F238E27FC236}">
                  <a16:creationId xmlns:a16="http://schemas.microsoft.com/office/drawing/2014/main" id="{9064D8D0-699D-487B-8803-6C19BB4A5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228">
              <a:extLst>
                <a:ext uri="{FF2B5EF4-FFF2-40B4-BE49-F238E27FC236}">
                  <a16:creationId xmlns:a16="http://schemas.microsoft.com/office/drawing/2014/main" id="{885441BE-2085-4807-9254-4D85009D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229">
              <a:extLst>
                <a:ext uri="{FF2B5EF4-FFF2-40B4-BE49-F238E27FC236}">
                  <a16:creationId xmlns:a16="http://schemas.microsoft.com/office/drawing/2014/main" id="{D507DCA3-876C-4F09-8C61-05CC4A6C9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Oval 230">
              <a:extLst>
                <a:ext uri="{FF2B5EF4-FFF2-40B4-BE49-F238E27FC236}">
                  <a16:creationId xmlns:a16="http://schemas.microsoft.com/office/drawing/2014/main" id="{A1EE1454-512C-4BDA-8CB2-143109BDF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Oval 231">
              <a:extLst>
                <a:ext uri="{FF2B5EF4-FFF2-40B4-BE49-F238E27FC236}">
                  <a16:creationId xmlns:a16="http://schemas.microsoft.com/office/drawing/2014/main" id="{C67FE3A9-2209-447D-9A78-3258EF9B4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232">
              <a:extLst>
                <a:ext uri="{FF2B5EF4-FFF2-40B4-BE49-F238E27FC236}">
                  <a16:creationId xmlns:a16="http://schemas.microsoft.com/office/drawing/2014/main" id="{19A85227-D566-4372-B69A-F058A0760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33">
              <a:extLst>
                <a:ext uri="{FF2B5EF4-FFF2-40B4-BE49-F238E27FC236}">
                  <a16:creationId xmlns:a16="http://schemas.microsoft.com/office/drawing/2014/main" id="{D8A9F742-7355-431C-A7D3-6E865090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34">
              <a:extLst>
                <a:ext uri="{FF2B5EF4-FFF2-40B4-BE49-F238E27FC236}">
                  <a16:creationId xmlns:a16="http://schemas.microsoft.com/office/drawing/2014/main" id="{A35446D3-AC84-49E4-B82B-5B07748A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35">
              <a:extLst>
                <a:ext uri="{FF2B5EF4-FFF2-40B4-BE49-F238E27FC236}">
                  <a16:creationId xmlns:a16="http://schemas.microsoft.com/office/drawing/2014/main" id="{A339D7CC-F28E-4C83-BF4A-C1F81709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Oval 236">
              <a:extLst>
                <a:ext uri="{FF2B5EF4-FFF2-40B4-BE49-F238E27FC236}">
                  <a16:creationId xmlns:a16="http://schemas.microsoft.com/office/drawing/2014/main" id="{E62DA088-F237-48F4-9A96-9248F2C99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Oval 237">
              <a:extLst>
                <a:ext uri="{FF2B5EF4-FFF2-40B4-BE49-F238E27FC236}">
                  <a16:creationId xmlns:a16="http://schemas.microsoft.com/office/drawing/2014/main" id="{BC8862BD-06C7-4CBD-BA17-8D58A6B82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38">
              <a:extLst>
                <a:ext uri="{FF2B5EF4-FFF2-40B4-BE49-F238E27FC236}">
                  <a16:creationId xmlns:a16="http://schemas.microsoft.com/office/drawing/2014/main" id="{D923DDF3-36DA-4F72-9DA8-BFE6EED8A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39">
              <a:extLst>
                <a:ext uri="{FF2B5EF4-FFF2-40B4-BE49-F238E27FC236}">
                  <a16:creationId xmlns:a16="http://schemas.microsoft.com/office/drawing/2014/main" id="{6A4C8D40-0E68-4A91-BFAE-0D28C1F6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40">
              <a:extLst>
                <a:ext uri="{FF2B5EF4-FFF2-40B4-BE49-F238E27FC236}">
                  <a16:creationId xmlns:a16="http://schemas.microsoft.com/office/drawing/2014/main" id="{28173E34-CDE2-4190-8BB8-54201CA3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41">
              <a:extLst>
                <a:ext uri="{FF2B5EF4-FFF2-40B4-BE49-F238E27FC236}">
                  <a16:creationId xmlns:a16="http://schemas.microsoft.com/office/drawing/2014/main" id="{6E7CE0D9-C13E-4520-A0BE-A6A7D25B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42">
              <a:extLst>
                <a:ext uri="{FF2B5EF4-FFF2-40B4-BE49-F238E27FC236}">
                  <a16:creationId xmlns:a16="http://schemas.microsoft.com/office/drawing/2014/main" id="{3D4358AE-F5ED-4221-863A-9CF02A9C8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243">
              <a:extLst>
                <a:ext uri="{FF2B5EF4-FFF2-40B4-BE49-F238E27FC236}">
                  <a16:creationId xmlns:a16="http://schemas.microsoft.com/office/drawing/2014/main" id="{EEC71934-8609-4156-BB08-923BD0CD2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Oval 244">
              <a:extLst>
                <a:ext uri="{FF2B5EF4-FFF2-40B4-BE49-F238E27FC236}">
                  <a16:creationId xmlns:a16="http://schemas.microsoft.com/office/drawing/2014/main" id="{F1A81823-C13F-4D6C-AFC1-637D90111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Oval 245">
              <a:extLst>
                <a:ext uri="{FF2B5EF4-FFF2-40B4-BE49-F238E27FC236}">
                  <a16:creationId xmlns:a16="http://schemas.microsoft.com/office/drawing/2014/main" id="{662F4705-40C7-4392-A330-0899D1860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246">
              <a:extLst>
                <a:ext uri="{FF2B5EF4-FFF2-40B4-BE49-F238E27FC236}">
                  <a16:creationId xmlns:a16="http://schemas.microsoft.com/office/drawing/2014/main" id="{782069E6-80AB-40E2-8F78-C70DDFEE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Oval 247">
              <a:extLst>
                <a:ext uri="{FF2B5EF4-FFF2-40B4-BE49-F238E27FC236}">
                  <a16:creationId xmlns:a16="http://schemas.microsoft.com/office/drawing/2014/main" id="{AA49C53C-28CA-48C3-8680-3946153C2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Oval 248">
              <a:extLst>
                <a:ext uri="{FF2B5EF4-FFF2-40B4-BE49-F238E27FC236}">
                  <a16:creationId xmlns:a16="http://schemas.microsoft.com/office/drawing/2014/main" id="{F65D3D5B-5D40-4241-87B2-DCBCBF495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49">
              <a:extLst>
                <a:ext uri="{FF2B5EF4-FFF2-40B4-BE49-F238E27FC236}">
                  <a16:creationId xmlns:a16="http://schemas.microsoft.com/office/drawing/2014/main" id="{1A571C17-E4B7-48AD-8508-55B4F5BF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Oval 250">
              <a:extLst>
                <a:ext uri="{FF2B5EF4-FFF2-40B4-BE49-F238E27FC236}">
                  <a16:creationId xmlns:a16="http://schemas.microsoft.com/office/drawing/2014/main" id="{166A7CC5-4387-4D40-8780-564B19612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252">
              <a:extLst>
                <a:ext uri="{FF2B5EF4-FFF2-40B4-BE49-F238E27FC236}">
                  <a16:creationId xmlns:a16="http://schemas.microsoft.com/office/drawing/2014/main" id="{1E97CD69-C12A-4F17-9EB1-265971D65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Oval 253">
              <a:extLst>
                <a:ext uri="{FF2B5EF4-FFF2-40B4-BE49-F238E27FC236}">
                  <a16:creationId xmlns:a16="http://schemas.microsoft.com/office/drawing/2014/main" id="{8D060427-0BDF-48E9-956C-1BF7E0CD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Oval 254">
              <a:extLst>
                <a:ext uri="{FF2B5EF4-FFF2-40B4-BE49-F238E27FC236}">
                  <a16:creationId xmlns:a16="http://schemas.microsoft.com/office/drawing/2014/main" id="{F15558D9-E0AE-4ADF-9484-690F45FD4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255">
              <a:extLst>
                <a:ext uri="{FF2B5EF4-FFF2-40B4-BE49-F238E27FC236}">
                  <a16:creationId xmlns:a16="http://schemas.microsoft.com/office/drawing/2014/main" id="{48EB071B-931E-4B8F-A44D-CDB3559D4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Oval 256">
              <a:extLst>
                <a:ext uri="{FF2B5EF4-FFF2-40B4-BE49-F238E27FC236}">
                  <a16:creationId xmlns:a16="http://schemas.microsoft.com/office/drawing/2014/main" id="{805F08A5-9EC3-4324-B78E-21CAAED74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Oval 257">
              <a:extLst>
                <a:ext uri="{FF2B5EF4-FFF2-40B4-BE49-F238E27FC236}">
                  <a16:creationId xmlns:a16="http://schemas.microsoft.com/office/drawing/2014/main" id="{EEDFED66-B2D3-4C8C-A0D0-DD49EE9DD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59">
              <a:extLst>
                <a:ext uri="{FF2B5EF4-FFF2-40B4-BE49-F238E27FC236}">
                  <a16:creationId xmlns:a16="http://schemas.microsoft.com/office/drawing/2014/main" id="{B22CFE85-3A06-42C7-9ABD-94E96E8B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62">
              <a:extLst>
                <a:ext uri="{FF2B5EF4-FFF2-40B4-BE49-F238E27FC236}">
                  <a16:creationId xmlns:a16="http://schemas.microsoft.com/office/drawing/2014/main" id="{63CBA8D7-7EC2-4913-AE75-F61338962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63">
              <a:extLst>
                <a:ext uri="{FF2B5EF4-FFF2-40B4-BE49-F238E27FC236}">
                  <a16:creationId xmlns:a16="http://schemas.microsoft.com/office/drawing/2014/main" id="{F51195B8-4908-4E46-9FE7-884FB789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64">
              <a:extLst>
                <a:ext uri="{FF2B5EF4-FFF2-40B4-BE49-F238E27FC236}">
                  <a16:creationId xmlns:a16="http://schemas.microsoft.com/office/drawing/2014/main" id="{E0223998-BFEA-4ABF-8641-F21A5CAB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65">
              <a:extLst>
                <a:ext uri="{FF2B5EF4-FFF2-40B4-BE49-F238E27FC236}">
                  <a16:creationId xmlns:a16="http://schemas.microsoft.com/office/drawing/2014/main" id="{CB64BD16-ADCF-4188-8161-B8C57BDB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Freeform 266">
              <a:extLst>
                <a:ext uri="{FF2B5EF4-FFF2-40B4-BE49-F238E27FC236}">
                  <a16:creationId xmlns:a16="http://schemas.microsoft.com/office/drawing/2014/main" id="{6E4A4D71-A955-4D99-B3C0-F87015B05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67">
              <a:extLst>
                <a:ext uri="{FF2B5EF4-FFF2-40B4-BE49-F238E27FC236}">
                  <a16:creationId xmlns:a16="http://schemas.microsoft.com/office/drawing/2014/main" id="{134BDF57-D580-4CA8-ACB4-CB8857587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68">
              <a:extLst>
                <a:ext uri="{FF2B5EF4-FFF2-40B4-BE49-F238E27FC236}">
                  <a16:creationId xmlns:a16="http://schemas.microsoft.com/office/drawing/2014/main" id="{5E21257E-AC92-4656-9CA3-5AB73833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69">
              <a:extLst>
                <a:ext uri="{FF2B5EF4-FFF2-40B4-BE49-F238E27FC236}">
                  <a16:creationId xmlns:a16="http://schemas.microsoft.com/office/drawing/2014/main" id="{BA44F30C-1543-4C6A-9910-71EAB60B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270">
              <a:extLst>
                <a:ext uri="{FF2B5EF4-FFF2-40B4-BE49-F238E27FC236}">
                  <a16:creationId xmlns:a16="http://schemas.microsoft.com/office/drawing/2014/main" id="{0723B62E-49E2-4DA2-B6ED-62DAF4C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83">
              <a:extLst>
                <a:ext uri="{FF2B5EF4-FFF2-40B4-BE49-F238E27FC236}">
                  <a16:creationId xmlns:a16="http://schemas.microsoft.com/office/drawing/2014/main" id="{80E11672-060E-4405-98BA-C50670CE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327">
              <a:extLst>
                <a:ext uri="{FF2B5EF4-FFF2-40B4-BE49-F238E27FC236}">
                  <a16:creationId xmlns:a16="http://schemas.microsoft.com/office/drawing/2014/main" id="{0BFF73D5-2C32-4245-B67D-53FDE8BA3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328">
              <a:extLst>
                <a:ext uri="{FF2B5EF4-FFF2-40B4-BE49-F238E27FC236}">
                  <a16:creationId xmlns:a16="http://schemas.microsoft.com/office/drawing/2014/main" id="{3935F487-37DB-4CE9-81E6-CCFEE677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329">
              <a:extLst>
                <a:ext uri="{FF2B5EF4-FFF2-40B4-BE49-F238E27FC236}">
                  <a16:creationId xmlns:a16="http://schemas.microsoft.com/office/drawing/2014/main" id="{6B393BD8-E581-40D4-81C5-C84F41B22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330">
              <a:extLst>
                <a:ext uri="{FF2B5EF4-FFF2-40B4-BE49-F238E27FC236}">
                  <a16:creationId xmlns:a16="http://schemas.microsoft.com/office/drawing/2014/main" id="{956934AA-1836-4077-A3A1-125CA01D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331">
              <a:extLst>
                <a:ext uri="{FF2B5EF4-FFF2-40B4-BE49-F238E27FC236}">
                  <a16:creationId xmlns:a16="http://schemas.microsoft.com/office/drawing/2014/main" id="{075541FA-7724-4698-BAA5-82C15AA5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335">
              <a:extLst>
                <a:ext uri="{FF2B5EF4-FFF2-40B4-BE49-F238E27FC236}">
                  <a16:creationId xmlns:a16="http://schemas.microsoft.com/office/drawing/2014/main" id="{B8FA610E-E451-41EA-BEBA-C8C16999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40">
              <a:extLst>
                <a:ext uri="{FF2B5EF4-FFF2-40B4-BE49-F238E27FC236}">
                  <a16:creationId xmlns:a16="http://schemas.microsoft.com/office/drawing/2014/main" id="{F54F86AA-89CC-48A5-972C-4671A609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47">
              <a:extLst>
                <a:ext uri="{FF2B5EF4-FFF2-40B4-BE49-F238E27FC236}">
                  <a16:creationId xmlns:a16="http://schemas.microsoft.com/office/drawing/2014/main" id="{9ACB4343-A721-4C97-8860-9200C52C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48">
              <a:extLst>
                <a:ext uri="{FF2B5EF4-FFF2-40B4-BE49-F238E27FC236}">
                  <a16:creationId xmlns:a16="http://schemas.microsoft.com/office/drawing/2014/main" id="{616CCE4A-ED2A-43A0-889D-A1F2D7A6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49">
              <a:extLst>
                <a:ext uri="{FF2B5EF4-FFF2-40B4-BE49-F238E27FC236}">
                  <a16:creationId xmlns:a16="http://schemas.microsoft.com/office/drawing/2014/main" id="{736615ED-EA0D-48E1-ABD3-8C826FBE5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50">
              <a:extLst>
                <a:ext uri="{FF2B5EF4-FFF2-40B4-BE49-F238E27FC236}">
                  <a16:creationId xmlns:a16="http://schemas.microsoft.com/office/drawing/2014/main" id="{6A8CE8F9-CBAC-42C5-ADD1-78D84EEE9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51">
              <a:extLst>
                <a:ext uri="{FF2B5EF4-FFF2-40B4-BE49-F238E27FC236}">
                  <a16:creationId xmlns:a16="http://schemas.microsoft.com/office/drawing/2014/main" id="{FD2DACE0-386A-4664-9BD4-8E967BFA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52">
              <a:extLst>
                <a:ext uri="{FF2B5EF4-FFF2-40B4-BE49-F238E27FC236}">
                  <a16:creationId xmlns:a16="http://schemas.microsoft.com/office/drawing/2014/main" id="{CAEE1C80-3BD4-4D3B-A6A8-CB358C35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53">
              <a:extLst>
                <a:ext uri="{FF2B5EF4-FFF2-40B4-BE49-F238E27FC236}">
                  <a16:creationId xmlns:a16="http://schemas.microsoft.com/office/drawing/2014/main" id="{993DC6D9-E5C8-4A2A-A0E4-B9AD47EF1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54">
              <a:extLst>
                <a:ext uri="{FF2B5EF4-FFF2-40B4-BE49-F238E27FC236}">
                  <a16:creationId xmlns:a16="http://schemas.microsoft.com/office/drawing/2014/main" id="{240547CA-5A5B-44DF-BB05-F217F1C4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55">
              <a:extLst>
                <a:ext uri="{FF2B5EF4-FFF2-40B4-BE49-F238E27FC236}">
                  <a16:creationId xmlns:a16="http://schemas.microsoft.com/office/drawing/2014/main" id="{6E086B10-6AB2-485E-8A5F-7DF24EEB0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56">
              <a:extLst>
                <a:ext uri="{FF2B5EF4-FFF2-40B4-BE49-F238E27FC236}">
                  <a16:creationId xmlns:a16="http://schemas.microsoft.com/office/drawing/2014/main" id="{5F1E50E0-3A3F-4A34-98D1-A804A7DCD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7">
              <a:extLst>
                <a:ext uri="{FF2B5EF4-FFF2-40B4-BE49-F238E27FC236}">
                  <a16:creationId xmlns:a16="http://schemas.microsoft.com/office/drawing/2014/main" id="{ADDF4D20-8BED-4117-B6C0-9C53F7EA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58">
              <a:extLst>
                <a:ext uri="{FF2B5EF4-FFF2-40B4-BE49-F238E27FC236}">
                  <a16:creationId xmlns:a16="http://schemas.microsoft.com/office/drawing/2014/main" id="{2CE9128B-303B-4AEA-BD49-397654022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59">
              <a:extLst>
                <a:ext uri="{FF2B5EF4-FFF2-40B4-BE49-F238E27FC236}">
                  <a16:creationId xmlns:a16="http://schemas.microsoft.com/office/drawing/2014/main" id="{8F96FDF5-50F2-422A-B5D9-428F467FC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60">
              <a:extLst>
                <a:ext uri="{FF2B5EF4-FFF2-40B4-BE49-F238E27FC236}">
                  <a16:creationId xmlns:a16="http://schemas.microsoft.com/office/drawing/2014/main" id="{B506E288-17FE-43C3-9718-40D9D125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61">
              <a:extLst>
                <a:ext uri="{FF2B5EF4-FFF2-40B4-BE49-F238E27FC236}">
                  <a16:creationId xmlns:a16="http://schemas.microsoft.com/office/drawing/2014/main" id="{0C9791FF-D4C0-428F-85FB-BBBC7359A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62">
              <a:extLst>
                <a:ext uri="{FF2B5EF4-FFF2-40B4-BE49-F238E27FC236}">
                  <a16:creationId xmlns:a16="http://schemas.microsoft.com/office/drawing/2014/main" id="{D7C0CE85-FE7B-4EB2-B373-19EA23FAE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63">
              <a:extLst>
                <a:ext uri="{FF2B5EF4-FFF2-40B4-BE49-F238E27FC236}">
                  <a16:creationId xmlns:a16="http://schemas.microsoft.com/office/drawing/2014/main" id="{F0C3C234-7982-4204-86A1-39AB0B2EF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64">
              <a:extLst>
                <a:ext uri="{FF2B5EF4-FFF2-40B4-BE49-F238E27FC236}">
                  <a16:creationId xmlns:a16="http://schemas.microsoft.com/office/drawing/2014/main" id="{76E54A89-800D-4BE0-B361-D28CB2C7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65">
              <a:extLst>
                <a:ext uri="{FF2B5EF4-FFF2-40B4-BE49-F238E27FC236}">
                  <a16:creationId xmlns:a16="http://schemas.microsoft.com/office/drawing/2014/main" id="{DCB0DB1B-C89E-4DD2-81E9-F18D2BB6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66">
              <a:extLst>
                <a:ext uri="{FF2B5EF4-FFF2-40B4-BE49-F238E27FC236}">
                  <a16:creationId xmlns:a16="http://schemas.microsoft.com/office/drawing/2014/main" id="{2C758990-6234-4B16-86CD-83F63EBD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7">
              <a:extLst>
                <a:ext uri="{FF2B5EF4-FFF2-40B4-BE49-F238E27FC236}">
                  <a16:creationId xmlns:a16="http://schemas.microsoft.com/office/drawing/2014/main" id="{027890D2-B12C-4FDB-A912-C90D31E7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68">
              <a:extLst>
                <a:ext uri="{FF2B5EF4-FFF2-40B4-BE49-F238E27FC236}">
                  <a16:creationId xmlns:a16="http://schemas.microsoft.com/office/drawing/2014/main" id="{0FE266BF-66AC-4CFF-88F1-FA84A4318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69">
              <a:extLst>
                <a:ext uri="{FF2B5EF4-FFF2-40B4-BE49-F238E27FC236}">
                  <a16:creationId xmlns:a16="http://schemas.microsoft.com/office/drawing/2014/main" id="{29160F99-3288-4CA8-873A-9FD4B5F3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70">
              <a:extLst>
                <a:ext uri="{FF2B5EF4-FFF2-40B4-BE49-F238E27FC236}">
                  <a16:creationId xmlns:a16="http://schemas.microsoft.com/office/drawing/2014/main" id="{0240A711-213A-462F-9007-6CB224C89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71">
              <a:extLst>
                <a:ext uri="{FF2B5EF4-FFF2-40B4-BE49-F238E27FC236}">
                  <a16:creationId xmlns:a16="http://schemas.microsoft.com/office/drawing/2014/main" id="{A7D801B2-9A80-4A51-AF79-4D2C8CA2F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72">
              <a:extLst>
                <a:ext uri="{FF2B5EF4-FFF2-40B4-BE49-F238E27FC236}">
                  <a16:creationId xmlns:a16="http://schemas.microsoft.com/office/drawing/2014/main" id="{BBE4243C-D23B-4FF7-873C-2756E32A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73">
              <a:extLst>
                <a:ext uri="{FF2B5EF4-FFF2-40B4-BE49-F238E27FC236}">
                  <a16:creationId xmlns:a16="http://schemas.microsoft.com/office/drawing/2014/main" id="{97C8A849-8D8F-46C0-8C69-CE888B8F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74">
              <a:extLst>
                <a:ext uri="{FF2B5EF4-FFF2-40B4-BE49-F238E27FC236}">
                  <a16:creationId xmlns:a16="http://schemas.microsoft.com/office/drawing/2014/main" id="{B8FC61FF-AA5E-4E83-97BA-D5FEA163C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75">
              <a:extLst>
                <a:ext uri="{FF2B5EF4-FFF2-40B4-BE49-F238E27FC236}">
                  <a16:creationId xmlns:a16="http://schemas.microsoft.com/office/drawing/2014/main" id="{32C941FA-38F5-4702-8827-5EA1B770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76">
              <a:extLst>
                <a:ext uri="{FF2B5EF4-FFF2-40B4-BE49-F238E27FC236}">
                  <a16:creationId xmlns:a16="http://schemas.microsoft.com/office/drawing/2014/main" id="{2FE46090-CD57-4F52-AE24-9080F569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7">
              <a:extLst>
                <a:ext uri="{FF2B5EF4-FFF2-40B4-BE49-F238E27FC236}">
                  <a16:creationId xmlns:a16="http://schemas.microsoft.com/office/drawing/2014/main" id="{B3A81E04-CB90-4415-BC7A-960CE02D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78">
              <a:extLst>
                <a:ext uri="{FF2B5EF4-FFF2-40B4-BE49-F238E27FC236}">
                  <a16:creationId xmlns:a16="http://schemas.microsoft.com/office/drawing/2014/main" id="{156B8C63-D469-4179-ADF3-51B48E702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79">
              <a:extLst>
                <a:ext uri="{FF2B5EF4-FFF2-40B4-BE49-F238E27FC236}">
                  <a16:creationId xmlns:a16="http://schemas.microsoft.com/office/drawing/2014/main" id="{E6D7FFC2-98F6-43BF-A5AF-0AA392E5B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80">
              <a:extLst>
                <a:ext uri="{FF2B5EF4-FFF2-40B4-BE49-F238E27FC236}">
                  <a16:creationId xmlns:a16="http://schemas.microsoft.com/office/drawing/2014/main" id="{323B768D-9DED-41C8-9FA6-64D2557AA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81">
              <a:extLst>
                <a:ext uri="{FF2B5EF4-FFF2-40B4-BE49-F238E27FC236}">
                  <a16:creationId xmlns:a16="http://schemas.microsoft.com/office/drawing/2014/main" id="{8CA64997-8C1D-4EA0-AD17-D788AC9A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82">
              <a:extLst>
                <a:ext uri="{FF2B5EF4-FFF2-40B4-BE49-F238E27FC236}">
                  <a16:creationId xmlns:a16="http://schemas.microsoft.com/office/drawing/2014/main" id="{6A4026B7-A9A2-449A-B808-BE174ABE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83">
              <a:extLst>
                <a:ext uri="{FF2B5EF4-FFF2-40B4-BE49-F238E27FC236}">
                  <a16:creationId xmlns:a16="http://schemas.microsoft.com/office/drawing/2014/main" id="{8C76206E-567F-4AF7-8291-5752D743B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84">
              <a:extLst>
                <a:ext uri="{FF2B5EF4-FFF2-40B4-BE49-F238E27FC236}">
                  <a16:creationId xmlns:a16="http://schemas.microsoft.com/office/drawing/2014/main" id="{65BE3389-5591-4D58-890E-92D5AF677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85">
              <a:extLst>
                <a:ext uri="{FF2B5EF4-FFF2-40B4-BE49-F238E27FC236}">
                  <a16:creationId xmlns:a16="http://schemas.microsoft.com/office/drawing/2014/main" id="{A3EB689A-C7D3-4D30-8843-57BA4B3D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86">
              <a:extLst>
                <a:ext uri="{FF2B5EF4-FFF2-40B4-BE49-F238E27FC236}">
                  <a16:creationId xmlns:a16="http://schemas.microsoft.com/office/drawing/2014/main" id="{5581260E-C1E2-4236-9657-14F21EBA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7">
              <a:extLst>
                <a:ext uri="{FF2B5EF4-FFF2-40B4-BE49-F238E27FC236}">
                  <a16:creationId xmlns:a16="http://schemas.microsoft.com/office/drawing/2014/main" id="{F7C2ED84-882A-4982-8016-881E1E604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88">
              <a:extLst>
                <a:ext uri="{FF2B5EF4-FFF2-40B4-BE49-F238E27FC236}">
                  <a16:creationId xmlns:a16="http://schemas.microsoft.com/office/drawing/2014/main" id="{5601DBBD-ECD1-4A78-B5B7-5D627A30C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89">
              <a:extLst>
                <a:ext uri="{FF2B5EF4-FFF2-40B4-BE49-F238E27FC236}">
                  <a16:creationId xmlns:a16="http://schemas.microsoft.com/office/drawing/2014/main" id="{CE0301E6-2512-4225-8851-A3804C5C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90">
              <a:extLst>
                <a:ext uri="{FF2B5EF4-FFF2-40B4-BE49-F238E27FC236}">
                  <a16:creationId xmlns:a16="http://schemas.microsoft.com/office/drawing/2014/main" id="{82810E32-C86A-4C6C-87D6-77A31890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91">
              <a:extLst>
                <a:ext uri="{FF2B5EF4-FFF2-40B4-BE49-F238E27FC236}">
                  <a16:creationId xmlns:a16="http://schemas.microsoft.com/office/drawing/2014/main" id="{7A7E0CD7-8A21-4365-9978-294303E2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92">
              <a:extLst>
                <a:ext uri="{FF2B5EF4-FFF2-40B4-BE49-F238E27FC236}">
                  <a16:creationId xmlns:a16="http://schemas.microsoft.com/office/drawing/2014/main" id="{185AB6DA-77A8-419A-9691-BCBB17220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93">
              <a:extLst>
                <a:ext uri="{FF2B5EF4-FFF2-40B4-BE49-F238E27FC236}">
                  <a16:creationId xmlns:a16="http://schemas.microsoft.com/office/drawing/2014/main" id="{B0BAF31B-FDCA-49F9-B58A-CF21631D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94">
              <a:extLst>
                <a:ext uri="{FF2B5EF4-FFF2-40B4-BE49-F238E27FC236}">
                  <a16:creationId xmlns:a16="http://schemas.microsoft.com/office/drawing/2014/main" id="{624ADE5E-4BE8-43F6-8F76-7D7AEFAB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95">
              <a:extLst>
                <a:ext uri="{FF2B5EF4-FFF2-40B4-BE49-F238E27FC236}">
                  <a16:creationId xmlns:a16="http://schemas.microsoft.com/office/drawing/2014/main" id="{1F7B1A89-CFDA-4139-9590-A11CBAD8B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96">
              <a:extLst>
                <a:ext uri="{FF2B5EF4-FFF2-40B4-BE49-F238E27FC236}">
                  <a16:creationId xmlns:a16="http://schemas.microsoft.com/office/drawing/2014/main" id="{242564BA-0B47-4957-9792-3C32619E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7">
              <a:extLst>
                <a:ext uri="{FF2B5EF4-FFF2-40B4-BE49-F238E27FC236}">
                  <a16:creationId xmlns:a16="http://schemas.microsoft.com/office/drawing/2014/main" id="{BC76ED15-8899-4E66-BFC2-94887F39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98">
              <a:extLst>
                <a:ext uri="{FF2B5EF4-FFF2-40B4-BE49-F238E27FC236}">
                  <a16:creationId xmlns:a16="http://schemas.microsoft.com/office/drawing/2014/main" id="{0428A566-85ED-4ECA-B7C6-2B900EB4B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99">
              <a:extLst>
                <a:ext uri="{FF2B5EF4-FFF2-40B4-BE49-F238E27FC236}">
                  <a16:creationId xmlns:a16="http://schemas.microsoft.com/office/drawing/2014/main" id="{0AE0DF6A-3467-44D8-9235-EF447258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400">
              <a:extLst>
                <a:ext uri="{FF2B5EF4-FFF2-40B4-BE49-F238E27FC236}">
                  <a16:creationId xmlns:a16="http://schemas.microsoft.com/office/drawing/2014/main" id="{9F3B6C11-D2FE-4411-ACC3-A86984E8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401">
              <a:extLst>
                <a:ext uri="{FF2B5EF4-FFF2-40B4-BE49-F238E27FC236}">
                  <a16:creationId xmlns:a16="http://schemas.microsoft.com/office/drawing/2014/main" id="{BE3BF1D3-6EDD-4249-AC01-09CDE5A6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402">
              <a:extLst>
                <a:ext uri="{FF2B5EF4-FFF2-40B4-BE49-F238E27FC236}">
                  <a16:creationId xmlns:a16="http://schemas.microsoft.com/office/drawing/2014/main" id="{00537CB8-AAC1-4716-99B8-7F7A6DC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403">
              <a:extLst>
                <a:ext uri="{FF2B5EF4-FFF2-40B4-BE49-F238E27FC236}">
                  <a16:creationId xmlns:a16="http://schemas.microsoft.com/office/drawing/2014/main" id="{81682743-F46D-42A2-8AF8-A2431FEFC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404">
              <a:extLst>
                <a:ext uri="{FF2B5EF4-FFF2-40B4-BE49-F238E27FC236}">
                  <a16:creationId xmlns:a16="http://schemas.microsoft.com/office/drawing/2014/main" id="{E7D9D49F-5E91-4214-8A37-17C9046BD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405">
              <a:extLst>
                <a:ext uri="{FF2B5EF4-FFF2-40B4-BE49-F238E27FC236}">
                  <a16:creationId xmlns:a16="http://schemas.microsoft.com/office/drawing/2014/main" id="{62A9CF1D-40E6-4108-9F64-574DDDEEF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07">
              <a:extLst>
                <a:ext uri="{FF2B5EF4-FFF2-40B4-BE49-F238E27FC236}">
                  <a16:creationId xmlns:a16="http://schemas.microsoft.com/office/drawing/2014/main" id="{8B6B1645-AB5C-475F-9F9B-03C2DF976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08">
              <a:extLst>
                <a:ext uri="{FF2B5EF4-FFF2-40B4-BE49-F238E27FC236}">
                  <a16:creationId xmlns:a16="http://schemas.microsoft.com/office/drawing/2014/main" id="{13A0CD0D-4EDE-4C82-B7AE-0C3525AB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09">
              <a:extLst>
                <a:ext uri="{FF2B5EF4-FFF2-40B4-BE49-F238E27FC236}">
                  <a16:creationId xmlns:a16="http://schemas.microsoft.com/office/drawing/2014/main" id="{A575B511-539D-4D5E-A8F4-0693B4F0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10">
              <a:extLst>
                <a:ext uri="{FF2B5EF4-FFF2-40B4-BE49-F238E27FC236}">
                  <a16:creationId xmlns:a16="http://schemas.microsoft.com/office/drawing/2014/main" id="{DB838337-2716-4339-9C72-5EF2886D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11">
              <a:extLst>
                <a:ext uri="{FF2B5EF4-FFF2-40B4-BE49-F238E27FC236}">
                  <a16:creationId xmlns:a16="http://schemas.microsoft.com/office/drawing/2014/main" id="{CB1CAEB1-FCED-40EE-A3BE-C7DA0536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12">
              <a:extLst>
                <a:ext uri="{FF2B5EF4-FFF2-40B4-BE49-F238E27FC236}">
                  <a16:creationId xmlns:a16="http://schemas.microsoft.com/office/drawing/2014/main" id="{36DD5D7C-3C1D-4713-A268-D24D61D31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13">
              <a:extLst>
                <a:ext uri="{FF2B5EF4-FFF2-40B4-BE49-F238E27FC236}">
                  <a16:creationId xmlns:a16="http://schemas.microsoft.com/office/drawing/2014/main" id="{1A10A3DF-C0A6-4C9B-8145-965A6487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14">
              <a:extLst>
                <a:ext uri="{FF2B5EF4-FFF2-40B4-BE49-F238E27FC236}">
                  <a16:creationId xmlns:a16="http://schemas.microsoft.com/office/drawing/2014/main" id="{6A90CACB-F4D4-44E2-B970-5D75EF87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15">
              <a:extLst>
                <a:ext uri="{FF2B5EF4-FFF2-40B4-BE49-F238E27FC236}">
                  <a16:creationId xmlns:a16="http://schemas.microsoft.com/office/drawing/2014/main" id="{651E31BA-BD4D-4A33-9E4E-BC0224F37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16">
              <a:extLst>
                <a:ext uri="{FF2B5EF4-FFF2-40B4-BE49-F238E27FC236}">
                  <a16:creationId xmlns:a16="http://schemas.microsoft.com/office/drawing/2014/main" id="{44B4B8C7-CAEE-40ED-9C91-AF75FA69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7">
              <a:extLst>
                <a:ext uri="{FF2B5EF4-FFF2-40B4-BE49-F238E27FC236}">
                  <a16:creationId xmlns:a16="http://schemas.microsoft.com/office/drawing/2014/main" id="{61E3006E-9572-45DC-8A80-56A861B43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18">
              <a:extLst>
                <a:ext uri="{FF2B5EF4-FFF2-40B4-BE49-F238E27FC236}">
                  <a16:creationId xmlns:a16="http://schemas.microsoft.com/office/drawing/2014/main" id="{5FE6E185-2DDD-415D-9F83-F0E891582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19">
              <a:extLst>
                <a:ext uri="{FF2B5EF4-FFF2-40B4-BE49-F238E27FC236}">
                  <a16:creationId xmlns:a16="http://schemas.microsoft.com/office/drawing/2014/main" id="{397819D0-2EEF-4933-9CE7-C8EB3F011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20">
              <a:extLst>
                <a:ext uri="{FF2B5EF4-FFF2-40B4-BE49-F238E27FC236}">
                  <a16:creationId xmlns:a16="http://schemas.microsoft.com/office/drawing/2014/main" id="{6BC92AE3-C5B9-46EC-AF91-D6EE8808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21">
              <a:extLst>
                <a:ext uri="{FF2B5EF4-FFF2-40B4-BE49-F238E27FC236}">
                  <a16:creationId xmlns:a16="http://schemas.microsoft.com/office/drawing/2014/main" id="{5B6531F6-D111-4028-80B1-9D7A690A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22">
              <a:extLst>
                <a:ext uri="{FF2B5EF4-FFF2-40B4-BE49-F238E27FC236}">
                  <a16:creationId xmlns:a16="http://schemas.microsoft.com/office/drawing/2014/main" id="{D9AE3617-187E-4950-8F8D-90E33DD35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23">
              <a:extLst>
                <a:ext uri="{FF2B5EF4-FFF2-40B4-BE49-F238E27FC236}">
                  <a16:creationId xmlns:a16="http://schemas.microsoft.com/office/drawing/2014/main" id="{27E99FA4-61F1-47AB-B326-4C32D6031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24">
              <a:extLst>
                <a:ext uri="{FF2B5EF4-FFF2-40B4-BE49-F238E27FC236}">
                  <a16:creationId xmlns:a16="http://schemas.microsoft.com/office/drawing/2014/main" id="{89CAE4DA-50C9-4081-9A7C-801E1A99D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25">
              <a:extLst>
                <a:ext uri="{FF2B5EF4-FFF2-40B4-BE49-F238E27FC236}">
                  <a16:creationId xmlns:a16="http://schemas.microsoft.com/office/drawing/2014/main" id="{588A72CD-1DC3-44EB-BFAD-C4CF59B9A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26">
              <a:extLst>
                <a:ext uri="{FF2B5EF4-FFF2-40B4-BE49-F238E27FC236}">
                  <a16:creationId xmlns:a16="http://schemas.microsoft.com/office/drawing/2014/main" id="{E7E70AA8-89BA-4541-B316-B2416026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7">
              <a:extLst>
                <a:ext uri="{FF2B5EF4-FFF2-40B4-BE49-F238E27FC236}">
                  <a16:creationId xmlns:a16="http://schemas.microsoft.com/office/drawing/2014/main" id="{E0474C38-FC86-4CC1-A709-F1C88981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28">
              <a:extLst>
                <a:ext uri="{FF2B5EF4-FFF2-40B4-BE49-F238E27FC236}">
                  <a16:creationId xmlns:a16="http://schemas.microsoft.com/office/drawing/2014/main" id="{34E5B97E-8985-48AA-93B0-1D8BEEE0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29">
              <a:extLst>
                <a:ext uri="{FF2B5EF4-FFF2-40B4-BE49-F238E27FC236}">
                  <a16:creationId xmlns:a16="http://schemas.microsoft.com/office/drawing/2014/main" id="{D38B8812-3715-4B20-80B0-20DAD75E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30">
              <a:extLst>
                <a:ext uri="{FF2B5EF4-FFF2-40B4-BE49-F238E27FC236}">
                  <a16:creationId xmlns:a16="http://schemas.microsoft.com/office/drawing/2014/main" id="{18452C5A-BB26-483F-A41F-0066D5E02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31">
              <a:extLst>
                <a:ext uri="{FF2B5EF4-FFF2-40B4-BE49-F238E27FC236}">
                  <a16:creationId xmlns:a16="http://schemas.microsoft.com/office/drawing/2014/main" id="{019D3873-9B33-43CD-B0E3-50E76B8E3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32">
              <a:extLst>
                <a:ext uri="{FF2B5EF4-FFF2-40B4-BE49-F238E27FC236}">
                  <a16:creationId xmlns:a16="http://schemas.microsoft.com/office/drawing/2014/main" id="{E63F9C4E-3100-4BDE-89F4-3A1691DFD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33">
              <a:extLst>
                <a:ext uri="{FF2B5EF4-FFF2-40B4-BE49-F238E27FC236}">
                  <a16:creationId xmlns:a16="http://schemas.microsoft.com/office/drawing/2014/main" id="{22FD8989-EE92-4908-8EBB-3607E8A72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34">
              <a:extLst>
                <a:ext uri="{FF2B5EF4-FFF2-40B4-BE49-F238E27FC236}">
                  <a16:creationId xmlns:a16="http://schemas.microsoft.com/office/drawing/2014/main" id="{DE4E9572-614A-4864-8054-E049B498E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35">
              <a:extLst>
                <a:ext uri="{FF2B5EF4-FFF2-40B4-BE49-F238E27FC236}">
                  <a16:creationId xmlns:a16="http://schemas.microsoft.com/office/drawing/2014/main" id="{418978E9-F85C-450C-B76E-160ED90C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36">
              <a:extLst>
                <a:ext uri="{FF2B5EF4-FFF2-40B4-BE49-F238E27FC236}">
                  <a16:creationId xmlns:a16="http://schemas.microsoft.com/office/drawing/2014/main" id="{8802203F-9C34-4C44-A5B6-E70D29F1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7">
              <a:extLst>
                <a:ext uri="{FF2B5EF4-FFF2-40B4-BE49-F238E27FC236}">
                  <a16:creationId xmlns:a16="http://schemas.microsoft.com/office/drawing/2014/main" id="{4051BB56-60B3-4388-85D9-06CD03A8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38">
              <a:extLst>
                <a:ext uri="{FF2B5EF4-FFF2-40B4-BE49-F238E27FC236}">
                  <a16:creationId xmlns:a16="http://schemas.microsoft.com/office/drawing/2014/main" id="{2728D1E4-C388-48E1-BDD2-3A30072E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39">
              <a:extLst>
                <a:ext uri="{FF2B5EF4-FFF2-40B4-BE49-F238E27FC236}">
                  <a16:creationId xmlns:a16="http://schemas.microsoft.com/office/drawing/2014/main" id="{752AA633-A50D-4C38-B798-FA2498EE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40">
              <a:extLst>
                <a:ext uri="{FF2B5EF4-FFF2-40B4-BE49-F238E27FC236}">
                  <a16:creationId xmlns:a16="http://schemas.microsoft.com/office/drawing/2014/main" id="{922A6530-224B-4E86-8125-C95FD077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41">
              <a:extLst>
                <a:ext uri="{FF2B5EF4-FFF2-40B4-BE49-F238E27FC236}">
                  <a16:creationId xmlns:a16="http://schemas.microsoft.com/office/drawing/2014/main" id="{388161F6-07BE-4296-8708-E829938A8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42">
              <a:extLst>
                <a:ext uri="{FF2B5EF4-FFF2-40B4-BE49-F238E27FC236}">
                  <a16:creationId xmlns:a16="http://schemas.microsoft.com/office/drawing/2014/main" id="{B16C5029-DC20-4F60-98EC-71E5EED8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43">
              <a:extLst>
                <a:ext uri="{FF2B5EF4-FFF2-40B4-BE49-F238E27FC236}">
                  <a16:creationId xmlns:a16="http://schemas.microsoft.com/office/drawing/2014/main" id="{5910F2E9-0B52-400B-BC9B-5A8292F4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44">
              <a:extLst>
                <a:ext uri="{FF2B5EF4-FFF2-40B4-BE49-F238E27FC236}">
                  <a16:creationId xmlns:a16="http://schemas.microsoft.com/office/drawing/2014/main" id="{B7735932-1C99-4712-80EB-F1B35292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45">
              <a:extLst>
                <a:ext uri="{FF2B5EF4-FFF2-40B4-BE49-F238E27FC236}">
                  <a16:creationId xmlns:a16="http://schemas.microsoft.com/office/drawing/2014/main" id="{93559BF7-D050-4484-B8BB-3B249B30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46">
              <a:extLst>
                <a:ext uri="{FF2B5EF4-FFF2-40B4-BE49-F238E27FC236}">
                  <a16:creationId xmlns:a16="http://schemas.microsoft.com/office/drawing/2014/main" id="{B8F03EDD-4CB8-469B-8454-82A1F628D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7">
              <a:extLst>
                <a:ext uri="{FF2B5EF4-FFF2-40B4-BE49-F238E27FC236}">
                  <a16:creationId xmlns:a16="http://schemas.microsoft.com/office/drawing/2014/main" id="{5FF0A3FF-F14C-4433-B014-1C3082C3C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48">
              <a:extLst>
                <a:ext uri="{FF2B5EF4-FFF2-40B4-BE49-F238E27FC236}">
                  <a16:creationId xmlns:a16="http://schemas.microsoft.com/office/drawing/2014/main" id="{4EBEAA76-1808-4736-B7FD-5B3B2BFF0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49">
              <a:extLst>
                <a:ext uri="{FF2B5EF4-FFF2-40B4-BE49-F238E27FC236}">
                  <a16:creationId xmlns:a16="http://schemas.microsoft.com/office/drawing/2014/main" id="{1CC2AF00-0B5C-4BE9-97AF-BA742C0DE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50">
              <a:extLst>
                <a:ext uri="{FF2B5EF4-FFF2-40B4-BE49-F238E27FC236}">
                  <a16:creationId xmlns:a16="http://schemas.microsoft.com/office/drawing/2014/main" id="{8C8087E2-5F0E-41AA-9D1B-AC1FA5C9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51">
              <a:extLst>
                <a:ext uri="{FF2B5EF4-FFF2-40B4-BE49-F238E27FC236}">
                  <a16:creationId xmlns:a16="http://schemas.microsoft.com/office/drawing/2014/main" id="{2457808C-C9C2-4500-87A6-8EDB8C4E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52">
              <a:extLst>
                <a:ext uri="{FF2B5EF4-FFF2-40B4-BE49-F238E27FC236}">
                  <a16:creationId xmlns:a16="http://schemas.microsoft.com/office/drawing/2014/main" id="{43E5ABDD-879D-4360-8F71-783F60AE8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53">
              <a:extLst>
                <a:ext uri="{FF2B5EF4-FFF2-40B4-BE49-F238E27FC236}">
                  <a16:creationId xmlns:a16="http://schemas.microsoft.com/office/drawing/2014/main" id="{473E784E-0B06-4D14-BCFE-DBB2CAC0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54">
              <a:extLst>
                <a:ext uri="{FF2B5EF4-FFF2-40B4-BE49-F238E27FC236}">
                  <a16:creationId xmlns:a16="http://schemas.microsoft.com/office/drawing/2014/main" id="{9E599AF8-129A-4683-AB7B-664BCC35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55">
              <a:extLst>
                <a:ext uri="{FF2B5EF4-FFF2-40B4-BE49-F238E27FC236}">
                  <a16:creationId xmlns:a16="http://schemas.microsoft.com/office/drawing/2014/main" id="{553B69F6-5C62-4868-B952-26AD5BBB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56">
              <a:extLst>
                <a:ext uri="{FF2B5EF4-FFF2-40B4-BE49-F238E27FC236}">
                  <a16:creationId xmlns:a16="http://schemas.microsoft.com/office/drawing/2014/main" id="{E992B8AD-482A-4F2C-B8BC-04947D09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7">
              <a:extLst>
                <a:ext uri="{FF2B5EF4-FFF2-40B4-BE49-F238E27FC236}">
                  <a16:creationId xmlns:a16="http://schemas.microsoft.com/office/drawing/2014/main" id="{B00496D0-99BA-4247-9723-DD0B9007F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58">
              <a:extLst>
                <a:ext uri="{FF2B5EF4-FFF2-40B4-BE49-F238E27FC236}">
                  <a16:creationId xmlns:a16="http://schemas.microsoft.com/office/drawing/2014/main" id="{9E5061B0-1CB5-4F74-812B-B17BC4B1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59">
              <a:extLst>
                <a:ext uri="{FF2B5EF4-FFF2-40B4-BE49-F238E27FC236}">
                  <a16:creationId xmlns:a16="http://schemas.microsoft.com/office/drawing/2014/main" id="{846D18D9-2D7F-4494-8F9E-ABA340D4F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60">
              <a:extLst>
                <a:ext uri="{FF2B5EF4-FFF2-40B4-BE49-F238E27FC236}">
                  <a16:creationId xmlns:a16="http://schemas.microsoft.com/office/drawing/2014/main" id="{2CA2EFFE-4E0F-49F6-93A1-12782128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61">
              <a:extLst>
                <a:ext uri="{FF2B5EF4-FFF2-40B4-BE49-F238E27FC236}">
                  <a16:creationId xmlns:a16="http://schemas.microsoft.com/office/drawing/2014/main" id="{2C9039F2-B1C6-49A0-A1A5-B047AFCF3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62">
              <a:extLst>
                <a:ext uri="{FF2B5EF4-FFF2-40B4-BE49-F238E27FC236}">
                  <a16:creationId xmlns:a16="http://schemas.microsoft.com/office/drawing/2014/main" id="{6516B84D-CAD4-4D1F-BC4D-A725EBCE1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63">
              <a:extLst>
                <a:ext uri="{FF2B5EF4-FFF2-40B4-BE49-F238E27FC236}">
                  <a16:creationId xmlns:a16="http://schemas.microsoft.com/office/drawing/2014/main" id="{270E9996-92EC-4128-BCB7-86FAD00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64">
              <a:extLst>
                <a:ext uri="{FF2B5EF4-FFF2-40B4-BE49-F238E27FC236}">
                  <a16:creationId xmlns:a16="http://schemas.microsoft.com/office/drawing/2014/main" id="{C3B6B3D1-5018-4803-9CEE-CABF9EB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65">
              <a:extLst>
                <a:ext uri="{FF2B5EF4-FFF2-40B4-BE49-F238E27FC236}">
                  <a16:creationId xmlns:a16="http://schemas.microsoft.com/office/drawing/2014/main" id="{28969871-2DDD-4AF8-AAE1-3246F1078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66">
              <a:extLst>
                <a:ext uri="{FF2B5EF4-FFF2-40B4-BE49-F238E27FC236}">
                  <a16:creationId xmlns:a16="http://schemas.microsoft.com/office/drawing/2014/main" id="{60485879-2966-44F9-B7AC-E5852FC8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7">
              <a:extLst>
                <a:ext uri="{FF2B5EF4-FFF2-40B4-BE49-F238E27FC236}">
                  <a16:creationId xmlns:a16="http://schemas.microsoft.com/office/drawing/2014/main" id="{072878FB-456B-4EEE-AFEA-0974F3E77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68">
              <a:extLst>
                <a:ext uri="{FF2B5EF4-FFF2-40B4-BE49-F238E27FC236}">
                  <a16:creationId xmlns:a16="http://schemas.microsoft.com/office/drawing/2014/main" id="{FAA21FD4-F37F-42E4-B3F3-04988B4B4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69">
              <a:extLst>
                <a:ext uri="{FF2B5EF4-FFF2-40B4-BE49-F238E27FC236}">
                  <a16:creationId xmlns:a16="http://schemas.microsoft.com/office/drawing/2014/main" id="{2E125529-BBEB-4925-84FD-DC9D36F7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70">
              <a:extLst>
                <a:ext uri="{FF2B5EF4-FFF2-40B4-BE49-F238E27FC236}">
                  <a16:creationId xmlns:a16="http://schemas.microsoft.com/office/drawing/2014/main" id="{BAB0DF93-8AAF-420E-BD70-169EDBA1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71">
              <a:extLst>
                <a:ext uri="{FF2B5EF4-FFF2-40B4-BE49-F238E27FC236}">
                  <a16:creationId xmlns:a16="http://schemas.microsoft.com/office/drawing/2014/main" id="{37107B42-227E-403A-82F2-DE82C49DD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72">
              <a:extLst>
                <a:ext uri="{FF2B5EF4-FFF2-40B4-BE49-F238E27FC236}">
                  <a16:creationId xmlns:a16="http://schemas.microsoft.com/office/drawing/2014/main" id="{08ACADED-EE0C-463F-B10E-A724BFF6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73">
              <a:extLst>
                <a:ext uri="{FF2B5EF4-FFF2-40B4-BE49-F238E27FC236}">
                  <a16:creationId xmlns:a16="http://schemas.microsoft.com/office/drawing/2014/main" id="{064CAE60-4E46-4C14-BF4A-7E485AA7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74">
              <a:extLst>
                <a:ext uri="{FF2B5EF4-FFF2-40B4-BE49-F238E27FC236}">
                  <a16:creationId xmlns:a16="http://schemas.microsoft.com/office/drawing/2014/main" id="{23593CD4-5B4C-43B8-93ED-D2EBF1EE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75">
              <a:extLst>
                <a:ext uri="{FF2B5EF4-FFF2-40B4-BE49-F238E27FC236}">
                  <a16:creationId xmlns:a16="http://schemas.microsoft.com/office/drawing/2014/main" id="{4FF1F93C-B86B-46FA-90EF-54A951EB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76">
              <a:extLst>
                <a:ext uri="{FF2B5EF4-FFF2-40B4-BE49-F238E27FC236}">
                  <a16:creationId xmlns:a16="http://schemas.microsoft.com/office/drawing/2014/main" id="{335FA4F3-265C-4F74-A281-9109CB3BA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7">
              <a:extLst>
                <a:ext uri="{FF2B5EF4-FFF2-40B4-BE49-F238E27FC236}">
                  <a16:creationId xmlns:a16="http://schemas.microsoft.com/office/drawing/2014/main" id="{24849F03-B11A-4D6F-8803-C2D214F25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78">
              <a:extLst>
                <a:ext uri="{FF2B5EF4-FFF2-40B4-BE49-F238E27FC236}">
                  <a16:creationId xmlns:a16="http://schemas.microsoft.com/office/drawing/2014/main" id="{CA21B9B5-D14B-4679-92EE-1DDE6F7C3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79">
              <a:extLst>
                <a:ext uri="{FF2B5EF4-FFF2-40B4-BE49-F238E27FC236}">
                  <a16:creationId xmlns:a16="http://schemas.microsoft.com/office/drawing/2014/main" id="{6BD31799-456D-4431-91BF-494B2EB40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80">
              <a:extLst>
                <a:ext uri="{FF2B5EF4-FFF2-40B4-BE49-F238E27FC236}">
                  <a16:creationId xmlns:a16="http://schemas.microsoft.com/office/drawing/2014/main" id="{597AC068-2944-4798-9862-8F014E07C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81">
              <a:extLst>
                <a:ext uri="{FF2B5EF4-FFF2-40B4-BE49-F238E27FC236}">
                  <a16:creationId xmlns:a16="http://schemas.microsoft.com/office/drawing/2014/main" id="{7E998D46-37CA-48C6-859F-322885A88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82">
              <a:extLst>
                <a:ext uri="{FF2B5EF4-FFF2-40B4-BE49-F238E27FC236}">
                  <a16:creationId xmlns:a16="http://schemas.microsoft.com/office/drawing/2014/main" id="{528A7C56-E29B-4F2F-827B-F79A791F8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83">
              <a:extLst>
                <a:ext uri="{FF2B5EF4-FFF2-40B4-BE49-F238E27FC236}">
                  <a16:creationId xmlns:a16="http://schemas.microsoft.com/office/drawing/2014/main" id="{B5E8EBFA-CDD7-44B0-A12F-18BEA080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84">
              <a:extLst>
                <a:ext uri="{FF2B5EF4-FFF2-40B4-BE49-F238E27FC236}">
                  <a16:creationId xmlns:a16="http://schemas.microsoft.com/office/drawing/2014/main" id="{8ECE7B82-0A39-4578-98C7-EB8CC8CC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85">
              <a:extLst>
                <a:ext uri="{FF2B5EF4-FFF2-40B4-BE49-F238E27FC236}">
                  <a16:creationId xmlns:a16="http://schemas.microsoft.com/office/drawing/2014/main" id="{87D8D133-4C23-42DB-B19E-F6923C69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86">
              <a:extLst>
                <a:ext uri="{FF2B5EF4-FFF2-40B4-BE49-F238E27FC236}">
                  <a16:creationId xmlns:a16="http://schemas.microsoft.com/office/drawing/2014/main" id="{C312EE44-DB0B-458D-8D95-788953F6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7">
              <a:extLst>
                <a:ext uri="{FF2B5EF4-FFF2-40B4-BE49-F238E27FC236}">
                  <a16:creationId xmlns:a16="http://schemas.microsoft.com/office/drawing/2014/main" id="{D93D36A9-00B7-4A82-8F58-9AED2E6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88">
              <a:extLst>
                <a:ext uri="{FF2B5EF4-FFF2-40B4-BE49-F238E27FC236}">
                  <a16:creationId xmlns:a16="http://schemas.microsoft.com/office/drawing/2014/main" id="{8E64E44A-84CD-4282-8C08-87A9D1B69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89">
              <a:extLst>
                <a:ext uri="{FF2B5EF4-FFF2-40B4-BE49-F238E27FC236}">
                  <a16:creationId xmlns:a16="http://schemas.microsoft.com/office/drawing/2014/main" id="{A3941036-A193-473C-A3B7-D977BC55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90">
              <a:extLst>
                <a:ext uri="{FF2B5EF4-FFF2-40B4-BE49-F238E27FC236}">
                  <a16:creationId xmlns:a16="http://schemas.microsoft.com/office/drawing/2014/main" id="{8047124F-DB78-4DC2-A8DB-7C12CEC00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91">
              <a:extLst>
                <a:ext uri="{FF2B5EF4-FFF2-40B4-BE49-F238E27FC236}">
                  <a16:creationId xmlns:a16="http://schemas.microsoft.com/office/drawing/2014/main" id="{A0F2D7B4-0536-4DB7-8550-E2FE2D635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92">
              <a:extLst>
                <a:ext uri="{FF2B5EF4-FFF2-40B4-BE49-F238E27FC236}">
                  <a16:creationId xmlns:a16="http://schemas.microsoft.com/office/drawing/2014/main" id="{1B22A13C-8D92-4727-ADE7-D50C75196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93">
              <a:extLst>
                <a:ext uri="{FF2B5EF4-FFF2-40B4-BE49-F238E27FC236}">
                  <a16:creationId xmlns:a16="http://schemas.microsoft.com/office/drawing/2014/main" id="{AC91008A-40DD-4BF3-B89C-D2113DF99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94">
              <a:extLst>
                <a:ext uri="{FF2B5EF4-FFF2-40B4-BE49-F238E27FC236}">
                  <a16:creationId xmlns:a16="http://schemas.microsoft.com/office/drawing/2014/main" id="{2B74975C-CB30-4195-991E-CB5BDB2E6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95">
              <a:extLst>
                <a:ext uri="{FF2B5EF4-FFF2-40B4-BE49-F238E27FC236}">
                  <a16:creationId xmlns:a16="http://schemas.microsoft.com/office/drawing/2014/main" id="{AE11037B-57A7-44A8-B2F6-69AE2AAE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96">
              <a:extLst>
                <a:ext uri="{FF2B5EF4-FFF2-40B4-BE49-F238E27FC236}">
                  <a16:creationId xmlns:a16="http://schemas.microsoft.com/office/drawing/2014/main" id="{D48FE429-13AD-4024-A160-3C440C86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7">
              <a:extLst>
                <a:ext uri="{FF2B5EF4-FFF2-40B4-BE49-F238E27FC236}">
                  <a16:creationId xmlns:a16="http://schemas.microsoft.com/office/drawing/2014/main" id="{2E5C89B6-82E3-416E-AD14-697679CA0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98">
              <a:extLst>
                <a:ext uri="{FF2B5EF4-FFF2-40B4-BE49-F238E27FC236}">
                  <a16:creationId xmlns:a16="http://schemas.microsoft.com/office/drawing/2014/main" id="{033C7CEE-F477-42C7-8BF9-DCF9D690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99">
              <a:extLst>
                <a:ext uri="{FF2B5EF4-FFF2-40B4-BE49-F238E27FC236}">
                  <a16:creationId xmlns:a16="http://schemas.microsoft.com/office/drawing/2014/main" id="{E60154F2-058E-447B-9EB9-CD4926B06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500">
              <a:extLst>
                <a:ext uri="{FF2B5EF4-FFF2-40B4-BE49-F238E27FC236}">
                  <a16:creationId xmlns:a16="http://schemas.microsoft.com/office/drawing/2014/main" id="{DCB85167-6075-420D-B3AF-0F0BB277D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501">
              <a:extLst>
                <a:ext uri="{FF2B5EF4-FFF2-40B4-BE49-F238E27FC236}">
                  <a16:creationId xmlns:a16="http://schemas.microsoft.com/office/drawing/2014/main" id="{C8848370-9058-4FEF-A4C5-0B3BA8A5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502">
              <a:extLst>
                <a:ext uri="{FF2B5EF4-FFF2-40B4-BE49-F238E27FC236}">
                  <a16:creationId xmlns:a16="http://schemas.microsoft.com/office/drawing/2014/main" id="{1CCA93BC-EB33-4C66-BA7E-253D24FB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503">
              <a:extLst>
                <a:ext uri="{FF2B5EF4-FFF2-40B4-BE49-F238E27FC236}">
                  <a16:creationId xmlns:a16="http://schemas.microsoft.com/office/drawing/2014/main" id="{5DF92B0A-0DD3-4EB5-A2CC-CB7A943C0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504">
              <a:extLst>
                <a:ext uri="{FF2B5EF4-FFF2-40B4-BE49-F238E27FC236}">
                  <a16:creationId xmlns:a16="http://schemas.microsoft.com/office/drawing/2014/main" id="{55C85797-81A1-4358-9742-111A979C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505">
              <a:extLst>
                <a:ext uri="{FF2B5EF4-FFF2-40B4-BE49-F238E27FC236}">
                  <a16:creationId xmlns:a16="http://schemas.microsoft.com/office/drawing/2014/main" id="{5FA143EE-8DCA-4A34-9D4E-CAB2F1922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06">
              <a:extLst>
                <a:ext uri="{FF2B5EF4-FFF2-40B4-BE49-F238E27FC236}">
                  <a16:creationId xmlns:a16="http://schemas.microsoft.com/office/drawing/2014/main" id="{90050CFC-1BFC-42EF-9DC9-92358007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7">
              <a:extLst>
                <a:ext uri="{FF2B5EF4-FFF2-40B4-BE49-F238E27FC236}">
                  <a16:creationId xmlns:a16="http://schemas.microsoft.com/office/drawing/2014/main" id="{15DB4C9A-6B5B-4001-9E79-9C741052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08">
              <a:extLst>
                <a:ext uri="{FF2B5EF4-FFF2-40B4-BE49-F238E27FC236}">
                  <a16:creationId xmlns:a16="http://schemas.microsoft.com/office/drawing/2014/main" id="{8DF8DB55-9E5A-4590-B572-81769D0A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09">
              <a:extLst>
                <a:ext uri="{FF2B5EF4-FFF2-40B4-BE49-F238E27FC236}">
                  <a16:creationId xmlns:a16="http://schemas.microsoft.com/office/drawing/2014/main" id="{901A9757-BB10-478D-BE4D-7BA14D1F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10">
              <a:extLst>
                <a:ext uri="{FF2B5EF4-FFF2-40B4-BE49-F238E27FC236}">
                  <a16:creationId xmlns:a16="http://schemas.microsoft.com/office/drawing/2014/main" id="{C971E066-6FDE-454C-9183-AF4295A0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11">
              <a:extLst>
                <a:ext uri="{FF2B5EF4-FFF2-40B4-BE49-F238E27FC236}">
                  <a16:creationId xmlns:a16="http://schemas.microsoft.com/office/drawing/2014/main" id="{A55C4BAB-8293-4CDE-B117-E504F4DE4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12">
              <a:extLst>
                <a:ext uri="{FF2B5EF4-FFF2-40B4-BE49-F238E27FC236}">
                  <a16:creationId xmlns:a16="http://schemas.microsoft.com/office/drawing/2014/main" id="{713BEB40-8353-4E60-9E87-8A6817772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13">
              <a:extLst>
                <a:ext uri="{FF2B5EF4-FFF2-40B4-BE49-F238E27FC236}">
                  <a16:creationId xmlns:a16="http://schemas.microsoft.com/office/drawing/2014/main" id="{251F32A9-4C26-4806-956E-EC82EEF7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14">
              <a:extLst>
                <a:ext uri="{FF2B5EF4-FFF2-40B4-BE49-F238E27FC236}">
                  <a16:creationId xmlns:a16="http://schemas.microsoft.com/office/drawing/2014/main" id="{3BF0390B-64C0-4F33-805B-4D7BFB1A0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15">
              <a:extLst>
                <a:ext uri="{FF2B5EF4-FFF2-40B4-BE49-F238E27FC236}">
                  <a16:creationId xmlns:a16="http://schemas.microsoft.com/office/drawing/2014/main" id="{A88FE81D-DD76-4673-8163-8640810D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16">
              <a:extLst>
                <a:ext uri="{FF2B5EF4-FFF2-40B4-BE49-F238E27FC236}">
                  <a16:creationId xmlns:a16="http://schemas.microsoft.com/office/drawing/2014/main" id="{5109B20E-2AC0-4FFD-AF2C-C35D5C7F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7">
              <a:extLst>
                <a:ext uri="{FF2B5EF4-FFF2-40B4-BE49-F238E27FC236}">
                  <a16:creationId xmlns:a16="http://schemas.microsoft.com/office/drawing/2014/main" id="{95A2DE5E-4269-4F9E-AA49-F326AB8CA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18">
              <a:extLst>
                <a:ext uri="{FF2B5EF4-FFF2-40B4-BE49-F238E27FC236}">
                  <a16:creationId xmlns:a16="http://schemas.microsoft.com/office/drawing/2014/main" id="{BF8EBAA6-32A9-41FE-B7C9-1CCC03AF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19">
              <a:extLst>
                <a:ext uri="{FF2B5EF4-FFF2-40B4-BE49-F238E27FC236}">
                  <a16:creationId xmlns:a16="http://schemas.microsoft.com/office/drawing/2014/main" id="{E8BB55CC-9C2C-4CCE-B4A5-57815295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20">
              <a:extLst>
                <a:ext uri="{FF2B5EF4-FFF2-40B4-BE49-F238E27FC236}">
                  <a16:creationId xmlns:a16="http://schemas.microsoft.com/office/drawing/2014/main" id="{1496868A-97BF-4B6E-AB60-BE27A5EA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21">
              <a:extLst>
                <a:ext uri="{FF2B5EF4-FFF2-40B4-BE49-F238E27FC236}">
                  <a16:creationId xmlns:a16="http://schemas.microsoft.com/office/drawing/2014/main" id="{513AA084-FCD2-4FB6-B238-C8434AFEA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22">
              <a:extLst>
                <a:ext uri="{FF2B5EF4-FFF2-40B4-BE49-F238E27FC236}">
                  <a16:creationId xmlns:a16="http://schemas.microsoft.com/office/drawing/2014/main" id="{70BEECCD-506D-435C-99AE-239A4DA88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23">
              <a:extLst>
                <a:ext uri="{FF2B5EF4-FFF2-40B4-BE49-F238E27FC236}">
                  <a16:creationId xmlns:a16="http://schemas.microsoft.com/office/drawing/2014/main" id="{B294CA25-B063-4F6B-BD56-D172135B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24">
              <a:extLst>
                <a:ext uri="{FF2B5EF4-FFF2-40B4-BE49-F238E27FC236}">
                  <a16:creationId xmlns:a16="http://schemas.microsoft.com/office/drawing/2014/main" id="{DB870275-0543-455A-B26A-5CE7205C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25">
              <a:extLst>
                <a:ext uri="{FF2B5EF4-FFF2-40B4-BE49-F238E27FC236}">
                  <a16:creationId xmlns:a16="http://schemas.microsoft.com/office/drawing/2014/main" id="{24369DBC-26A4-4C73-A661-71E3E9AC3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26">
              <a:extLst>
                <a:ext uri="{FF2B5EF4-FFF2-40B4-BE49-F238E27FC236}">
                  <a16:creationId xmlns:a16="http://schemas.microsoft.com/office/drawing/2014/main" id="{5706720D-4CC1-456D-B79F-FBC566B4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7">
              <a:extLst>
                <a:ext uri="{FF2B5EF4-FFF2-40B4-BE49-F238E27FC236}">
                  <a16:creationId xmlns:a16="http://schemas.microsoft.com/office/drawing/2014/main" id="{8900E2A1-498D-4C05-9EA3-5CFD9AEC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28">
              <a:extLst>
                <a:ext uri="{FF2B5EF4-FFF2-40B4-BE49-F238E27FC236}">
                  <a16:creationId xmlns:a16="http://schemas.microsoft.com/office/drawing/2014/main" id="{82613BA2-D590-4A2A-ABBA-2E8701CB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29">
              <a:extLst>
                <a:ext uri="{FF2B5EF4-FFF2-40B4-BE49-F238E27FC236}">
                  <a16:creationId xmlns:a16="http://schemas.microsoft.com/office/drawing/2014/main" id="{E0106966-EEDD-4BA2-AEC9-C74F67FA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30">
              <a:extLst>
                <a:ext uri="{FF2B5EF4-FFF2-40B4-BE49-F238E27FC236}">
                  <a16:creationId xmlns:a16="http://schemas.microsoft.com/office/drawing/2014/main" id="{6C23A551-AB2E-412A-86B6-7887442E3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31">
              <a:extLst>
                <a:ext uri="{FF2B5EF4-FFF2-40B4-BE49-F238E27FC236}">
                  <a16:creationId xmlns:a16="http://schemas.microsoft.com/office/drawing/2014/main" id="{7E042D8D-3733-4681-97C0-FC71477C4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32">
              <a:extLst>
                <a:ext uri="{FF2B5EF4-FFF2-40B4-BE49-F238E27FC236}">
                  <a16:creationId xmlns:a16="http://schemas.microsoft.com/office/drawing/2014/main" id="{946FBAFB-DC42-4AE2-BFEF-838789E3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33">
              <a:extLst>
                <a:ext uri="{FF2B5EF4-FFF2-40B4-BE49-F238E27FC236}">
                  <a16:creationId xmlns:a16="http://schemas.microsoft.com/office/drawing/2014/main" id="{C8A4B078-4582-4785-812A-B92E1830B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34">
              <a:extLst>
                <a:ext uri="{FF2B5EF4-FFF2-40B4-BE49-F238E27FC236}">
                  <a16:creationId xmlns:a16="http://schemas.microsoft.com/office/drawing/2014/main" id="{642EEBF4-E633-43CF-9B04-C3D4A9CB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35">
              <a:extLst>
                <a:ext uri="{FF2B5EF4-FFF2-40B4-BE49-F238E27FC236}">
                  <a16:creationId xmlns:a16="http://schemas.microsoft.com/office/drawing/2014/main" id="{45631671-19EE-4A5C-A341-B4343575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36">
              <a:extLst>
                <a:ext uri="{FF2B5EF4-FFF2-40B4-BE49-F238E27FC236}">
                  <a16:creationId xmlns:a16="http://schemas.microsoft.com/office/drawing/2014/main" id="{88DC3D2E-B9D0-4EC8-963F-3C239987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7">
              <a:extLst>
                <a:ext uri="{FF2B5EF4-FFF2-40B4-BE49-F238E27FC236}">
                  <a16:creationId xmlns:a16="http://schemas.microsoft.com/office/drawing/2014/main" id="{1481850F-3062-4644-A7D0-8F5C1412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38">
              <a:extLst>
                <a:ext uri="{FF2B5EF4-FFF2-40B4-BE49-F238E27FC236}">
                  <a16:creationId xmlns:a16="http://schemas.microsoft.com/office/drawing/2014/main" id="{40036FF4-339B-48F7-A92E-2AFA4E61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39">
              <a:extLst>
                <a:ext uri="{FF2B5EF4-FFF2-40B4-BE49-F238E27FC236}">
                  <a16:creationId xmlns:a16="http://schemas.microsoft.com/office/drawing/2014/main" id="{885E63B6-0800-4144-9F31-7F0D0D1A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40">
              <a:extLst>
                <a:ext uri="{FF2B5EF4-FFF2-40B4-BE49-F238E27FC236}">
                  <a16:creationId xmlns:a16="http://schemas.microsoft.com/office/drawing/2014/main" id="{815B896D-D585-46C9-BD27-A5F9EAE9B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41">
              <a:extLst>
                <a:ext uri="{FF2B5EF4-FFF2-40B4-BE49-F238E27FC236}">
                  <a16:creationId xmlns:a16="http://schemas.microsoft.com/office/drawing/2014/main" id="{8F996EAE-032C-42E3-8D94-A4C84BD0C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42">
              <a:extLst>
                <a:ext uri="{FF2B5EF4-FFF2-40B4-BE49-F238E27FC236}">
                  <a16:creationId xmlns:a16="http://schemas.microsoft.com/office/drawing/2014/main" id="{AA05A79F-95DB-46AD-80CF-7CBED8C3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43">
              <a:extLst>
                <a:ext uri="{FF2B5EF4-FFF2-40B4-BE49-F238E27FC236}">
                  <a16:creationId xmlns:a16="http://schemas.microsoft.com/office/drawing/2014/main" id="{D9911CE7-2E30-45B7-9EA1-06E302769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44">
              <a:extLst>
                <a:ext uri="{FF2B5EF4-FFF2-40B4-BE49-F238E27FC236}">
                  <a16:creationId xmlns:a16="http://schemas.microsoft.com/office/drawing/2014/main" id="{A64491E6-71BF-4542-AA63-A2C43BDE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45">
              <a:extLst>
                <a:ext uri="{FF2B5EF4-FFF2-40B4-BE49-F238E27FC236}">
                  <a16:creationId xmlns:a16="http://schemas.microsoft.com/office/drawing/2014/main" id="{3FD0FE5C-AAE0-4DE6-A798-8DAEEBF2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46">
              <a:extLst>
                <a:ext uri="{FF2B5EF4-FFF2-40B4-BE49-F238E27FC236}">
                  <a16:creationId xmlns:a16="http://schemas.microsoft.com/office/drawing/2014/main" id="{02DCFC6E-3557-4B01-B2E6-082CDD0A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7">
              <a:extLst>
                <a:ext uri="{FF2B5EF4-FFF2-40B4-BE49-F238E27FC236}">
                  <a16:creationId xmlns:a16="http://schemas.microsoft.com/office/drawing/2014/main" id="{A447689A-6254-4B54-A4CE-794FDAD9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48">
              <a:extLst>
                <a:ext uri="{FF2B5EF4-FFF2-40B4-BE49-F238E27FC236}">
                  <a16:creationId xmlns:a16="http://schemas.microsoft.com/office/drawing/2014/main" id="{DEB19188-D6B0-46AF-8E01-B207B955A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49">
              <a:extLst>
                <a:ext uri="{FF2B5EF4-FFF2-40B4-BE49-F238E27FC236}">
                  <a16:creationId xmlns:a16="http://schemas.microsoft.com/office/drawing/2014/main" id="{E40A21DF-2054-416C-AD40-48420C92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50">
              <a:extLst>
                <a:ext uri="{FF2B5EF4-FFF2-40B4-BE49-F238E27FC236}">
                  <a16:creationId xmlns:a16="http://schemas.microsoft.com/office/drawing/2014/main" id="{520869A5-466F-4EC3-8671-78AB09147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51">
              <a:extLst>
                <a:ext uri="{FF2B5EF4-FFF2-40B4-BE49-F238E27FC236}">
                  <a16:creationId xmlns:a16="http://schemas.microsoft.com/office/drawing/2014/main" id="{AE6BDFC5-88F1-4806-AAF7-B7C26F41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52">
              <a:extLst>
                <a:ext uri="{FF2B5EF4-FFF2-40B4-BE49-F238E27FC236}">
                  <a16:creationId xmlns:a16="http://schemas.microsoft.com/office/drawing/2014/main" id="{51039D26-CB84-444F-B50D-1A5432957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53">
              <a:extLst>
                <a:ext uri="{FF2B5EF4-FFF2-40B4-BE49-F238E27FC236}">
                  <a16:creationId xmlns:a16="http://schemas.microsoft.com/office/drawing/2014/main" id="{B17C5BE8-6BA8-4A91-A742-2DB57FF4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0" name="TextBox 379">
            <a:extLst>
              <a:ext uri="{FF2B5EF4-FFF2-40B4-BE49-F238E27FC236}">
                <a16:creationId xmlns:a16="http://schemas.microsoft.com/office/drawing/2014/main" id="{EF292015-F1F0-4CA9-94B8-9C52E0FFCFEA}"/>
              </a:ext>
            </a:extLst>
          </p:cNvPr>
          <p:cNvSpPr txBox="1"/>
          <p:nvPr/>
        </p:nvSpPr>
        <p:spPr>
          <a:xfrm>
            <a:off x="2987522" y="1544727"/>
            <a:ext cx="112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172 +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EB788601-2EC4-42D7-9E28-361F4C74FBCC}"/>
              </a:ext>
            </a:extLst>
          </p:cNvPr>
          <p:cNvSpPr txBox="1"/>
          <p:nvPr/>
        </p:nvSpPr>
        <p:spPr>
          <a:xfrm>
            <a:off x="4020497" y="1553284"/>
            <a:ext cx="1113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183FB264-5FFC-46E3-BE87-AC79281290C6}"/>
              </a:ext>
            </a:extLst>
          </p:cNvPr>
          <p:cNvSpPr txBox="1"/>
          <p:nvPr/>
        </p:nvSpPr>
        <p:spPr>
          <a:xfrm>
            <a:off x="3117004" y="2028536"/>
            <a:ext cx="82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BEFD9CA-49BE-4515-B4C6-B3989F9E5BB9}"/>
              </a:ext>
            </a:extLst>
          </p:cNvPr>
          <p:cNvSpPr txBox="1"/>
          <p:nvPr/>
        </p:nvSpPr>
        <p:spPr>
          <a:xfrm>
            <a:off x="9468809" y="1524000"/>
            <a:ext cx="86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4292B5F-9441-45DE-999C-D99CD9EEF3BF}"/>
              </a:ext>
            </a:extLst>
          </p:cNvPr>
          <p:cNvSpPr txBox="1"/>
          <p:nvPr/>
        </p:nvSpPr>
        <p:spPr>
          <a:xfrm>
            <a:off x="10240395" y="1542180"/>
            <a:ext cx="1556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+ 300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EBD253AA-E70B-4ADD-BC15-8A050689AF85}"/>
              </a:ext>
            </a:extLst>
          </p:cNvPr>
          <p:cNvSpPr txBox="1"/>
          <p:nvPr/>
        </p:nvSpPr>
        <p:spPr>
          <a:xfrm>
            <a:off x="9598291" y="2007809"/>
            <a:ext cx="82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6E4A12EC-695C-4CE3-B0EF-E96088E489B5}"/>
              </a:ext>
            </a:extLst>
          </p:cNvPr>
          <p:cNvSpPr txBox="1"/>
          <p:nvPr/>
        </p:nvSpPr>
        <p:spPr>
          <a:xfrm>
            <a:off x="2819400" y="2970016"/>
            <a:ext cx="86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69 - 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599B8897-9A3E-4ABD-A816-2E1564E10A9B}"/>
              </a:ext>
            </a:extLst>
          </p:cNvPr>
          <p:cNvSpPr txBox="1"/>
          <p:nvPr/>
        </p:nvSpPr>
        <p:spPr>
          <a:xfrm>
            <a:off x="3590986" y="2988196"/>
            <a:ext cx="1113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37602043-E0FB-4FF1-8833-530D3625B048}"/>
              </a:ext>
            </a:extLst>
          </p:cNvPr>
          <p:cNvSpPr txBox="1"/>
          <p:nvPr/>
        </p:nvSpPr>
        <p:spPr>
          <a:xfrm>
            <a:off x="2948882" y="3453825"/>
            <a:ext cx="82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9078C588-AAA2-4033-A392-C53473C1815A}"/>
              </a:ext>
            </a:extLst>
          </p:cNvPr>
          <p:cNvSpPr txBox="1"/>
          <p:nvPr/>
        </p:nvSpPr>
        <p:spPr>
          <a:xfrm>
            <a:off x="9392609" y="2970016"/>
            <a:ext cx="115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900 + 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05E174BC-5F9E-44A8-A835-61B9910EE0FA}"/>
              </a:ext>
            </a:extLst>
          </p:cNvPr>
          <p:cNvSpPr txBox="1"/>
          <p:nvPr/>
        </p:nvSpPr>
        <p:spPr>
          <a:xfrm>
            <a:off x="10504692" y="2968110"/>
            <a:ext cx="1113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520FF2FF-F399-4973-9F18-C15B9A58407B}"/>
              </a:ext>
            </a:extLst>
          </p:cNvPr>
          <p:cNvSpPr txBox="1"/>
          <p:nvPr/>
        </p:nvSpPr>
        <p:spPr>
          <a:xfrm>
            <a:off x="9522091" y="3453825"/>
            <a:ext cx="82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2385A702-4C5D-422B-A1BE-6C68A600F6ED}"/>
              </a:ext>
            </a:extLst>
          </p:cNvPr>
          <p:cNvSpPr txBox="1"/>
          <p:nvPr/>
        </p:nvSpPr>
        <p:spPr>
          <a:xfrm>
            <a:off x="2971800" y="4419600"/>
            <a:ext cx="86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0DF3698E-501D-4FB8-A7C2-DD85C1D538FE}"/>
              </a:ext>
            </a:extLst>
          </p:cNvPr>
          <p:cNvSpPr txBox="1"/>
          <p:nvPr/>
        </p:nvSpPr>
        <p:spPr>
          <a:xfrm>
            <a:off x="3743386" y="4437780"/>
            <a:ext cx="1113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+ 70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19A9610F-8821-4988-BC9A-933CD0667FA6}"/>
              </a:ext>
            </a:extLst>
          </p:cNvPr>
          <p:cNvSpPr txBox="1"/>
          <p:nvPr/>
        </p:nvSpPr>
        <p:spPr>
          <a:xfrm>
            <a:off x="3100865" y="4952033"/>
            <a:ext cx="82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5F5181A-96B8-4538-9A2F-EEC0CBDEAA73}"/>
              </a:ext>
            </a:extLst>
          </p:cNvPr>
          <p:cNvSpPr txBox="1"/>
          <p:nvPr/>
        </p:nvSpPr>
        <p:spPr>
          <a:xfrm>
            <a:off x="9316409" y="4419600"/>
            <a:ext cx="101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72 +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59C10735-7239-472A-97AD-E02362F35B01}"/>
              </a:ext>
            </a:extLst>
          </p:cNvPr>
          <p:cNvSpPr txBox="1"/>
          <p:nvPr/>
        </p:nvSpPr>
        <p:spPr>
          <a:xfrm>
            <a:off x="10191469" y="4417321"/>
            <a:ext cx="1113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EBA8781B-DE96-4E7A-9731-C894137BCFB7}"/>
              </a:ext>
            </a:extLst>
          </p:cNvPr>
          <p:cNvSpPr txBox="1"/>
          <p:nvPr/>
        </p:nvSpPr>
        <p:spPr>
          <a:xfrm>
            <a:off x="9418091" y="4903409"/>
            <a:ext cx="82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</a:t>
            </a:r>
          </a:p>
        </p:txBody>
      </p:sp>
      <p:sp>
        <p:nvSpPr>
          <p:cNvPr id="398" name="AutoShape 18">
            <a:extLst>
              <a:ext uri="{FF2B5EF4-FFF2-40B4-BE49-F238E27FC236}">
                <a16:creationId xmlns:a16="http://schemas.microsoft.com/office/drawing/2014/main" id="{52BA231C-B499-4410-AEF8-05572D16D10E}"/>
              </a:ext>
            </a:extLst>
          </p:cNvPr>
          <p:cNvSpPr>
            <a:spLocks/>
          </p:cNvSpPr>
          <p:nvPr/>
        </p:nvSpPr>
        <p:spPr bwMode="auto">
          <a:xfrm rot="5400000">
            <a:off x="1975105" y="1643247"/>
            <a:ext cx="236546" cy="1048963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 b="1">
              <a:solidFill>
                <a:srgbClr val="FF0066"/>
              </a:solidFill>
            </a:endParaRPr>
          </a:p>
        </p:txBody>
      </p:sp>
      <p:sp>
        <p:nvSpPr>
          <p:cNvPr id="399" name="AutoShape 18">
            <a:extLst>
              <a:ext uri="{FF2B5EF4-FFF2-40B4-BE49-F238E27FC236}">
                <a16:creationId xmlns:a16="http://schemas.microsoft.com/office/drawing/2014/main" id="{3B3B4DA0-A425-405C-ADCF-B1D59E959788}"/>
              </a:ext>
            </a:extLst>
          </p:cNvPr>
          <p:cNvSpPr>
            <a:spLocks/>
          </p:cNvSpPr>
          <p:nvPr/>
        </p:nvSpPr>
        <p:spPr bwMode="auto">
          <a:xfrm rot="5400000">
            <a:off x="7198805" y="1596606"/>
            <a:ext cx="236546" cy="1048963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 b="1">
              <a:solidFill>
                <a:srgbClr val="FF0066"/>
              </a:solidFill>
            </a:endParaRPr>
          </a:p>
        </p:txBody>
      </p:sp>
      <p:sp>
        <p:nvSpPr>
          <p:cNvPr id="400" name="AutoShape 18">
            <a:extLst>
              <a:ext uri="{FF2B5EF4-FFF2-40B4-BE49-F238E27FC236}">
                <a16:creationId xmlns:a16="http://schemas.microsoft.com/office/drawing/2014/main" id="{920D2C74-0570-48CF-97EC-771FB50DB24F}"/>
              </a:ext>
            </a:extLst>
          </p:cNvPr>
          <p:cNvSpPr>
            <a:spLocks/>
          </p:cNvSpPr>
          <p:nvPr/>
        </p:nvSpPr>
        <p:spPr bwMode="auto">
          <a:xfrm rot="5400000">
            <a:off x="1670344" y="3070256"/>
            <a:ext cx="236546" cy="1048963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 b="1">
              <a:solidFill>
                <a:srgbClr val="FF0066"/>
              </a:solidFill>
            </a:endParaRPr>
          </a:p>
        </p:txBody>
      </p:sp>
      <p:sp>
        <p:nvSpPr>
          <p:cNvPr id="401" name="AutoShape 18">
            <a:extLst>
              <a:ext uri="{FF2B5EF4-FFF2-40B4-BE49-F238E27FC236}">
                <a16:creationId xmlns:a16="http://schemas.microsoft.com/office/drawing/2014/main" id="{AC570143-E631-45CB-A184-46DB8518A0BC}"/>
              </a:ext>
            </a:extLst>
          </p:cNvPr>
          <p:cNvSpPr>
            <a:spLocks/>
          </p:cNvSpPr>
          <p:nvPr/>
        </p:nvSpPr>
        <p:spPr bwMode="auto">
          <a:xfrm rot="5400000">
            <a:off x="8184725" y="3050535"/>
            <a:ext cx="236546" cy="1048963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 b="1">
              <a:solidFill>
                <a:srgbClr val="FF0066"/>
              </a:solidFill>
            </a:endParaRPr>
          </a:p>
        </p:txBody>
      </p:sp>
      <p:sp>
        <p:nvSpPr>
          <p:cNvPr id="402" name="AutoShape 18">
            <a:extLst>
              <a:ext uri="{FF2B5EF4-FFF2-40B4-BE49-F238E27FC236}">
                <a16:creationId xmlns:a16="http://schemas.microsoft.com/office/drawing/2014/main" id="{182226D7-7ECE-4FE8-9F99-FB5C1EDB5B5F}"/>
              </a:ext>
            </a:extLst>
          </p:cNvPr>
          <p:cNvSpPr>
            <a:spLocks/>
          </p:cNvSpPr>
          <p:nvPr/>
        </p:nvSpPr>
        <p:spPr bwMode="auto">
          <a:xfrm rot="5400000">
            <a:off x="873004" y="4542921"/>
            <a:ext cx="236546" cy="1048963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 b="1">
              <a:solidFill>
                <a:srgbClr val="FF0066"/>
              </a:solidFill>
            </a:endParaRPr>
          </a:p>
        </p:txBody>
      </p:sp>
      <p:sp>
        <p:nvSpPr>
          <p:cNvPr id="403" name="AutoShape 18">
            <a:extLst>
              <a:ext uri="{FF2B5EF4-FFF2-40B4-BE49-F238E27FC236}">
                <a16:creationId xmlns:a16="http://schemas.microsoft.com/office/drawing/2014/main" id="{139B6930-59A3-4859-B444-42F61C809A54}"/>
              </a:ext>
            </a:extLst>
          </p:cNvPr>
          <p:cNvSpPr>
            <a:spLocks/>
          </p:cNvSpPr>
          <p:nvPr/>
        </p:nvSpPr>
        <p:spPr bwMode="auto">
          <a:xfrm rot="5400000">
            <a:off x="8081606" y="4553042"/>
            <a:ext cx="236546" cy="1048963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1" grpId="0"/>
      <p:bldP spid="382" grpId="0"/>
      <p:bldP spid="383" grpId="0"/>
      <p:bldP spid="384" grpId="0"/>
      <p:bldP spid="385" grpId="0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/>
      <p:bldP spid="394" grpId="0"/>
      <p:bldP spid="395" grpId="0"/>
      <p:bldP spid="396" grpId="0"/>
      <p:bldP spid="397" grpId="0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3D8F2A-F9A6-4A83-962E-958004427A9C}"/>
              </a:ext>
            </a:extLst>
          </p:cNvPr>
          <p:cNvSpPr txBox="1"/>
          <p:nvPr/>
        </p:nvSpPr>
        <p:spPr>
          <a:xfrm>
            <a:off x="739059" y="381000"/>
            <a:ext cx="970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Đúng ghi Đ, sai ghi S:</a:t>
            </a:r>
          </a:p>
        </p:txBody>
      </p:sp>
      <p:grpSp>
        <p:nvGrpSpPr>
          <p:cNvPr id="5" name="组合 585">
            <a:extLst>
              <a:ext uri="{FF2B5EF4-FFF2-40B4-BE49-F238E27FC236}">
                <a16:creationId xmlns:a16="http://schemas.microsoft.com/office/drawing/2014/main" id="{29A774EC-62EE-44AF-B1B7-9A79AC86A40D}"/>
              </a:ext>
            </a:extLst>
          </p:cNvPr>
          <p:cNvGrpSpPr/>
          <p:nvPr/>
        </p:nvGrpSpPr>
        <p:grpSpPr>
          <a:xfrm>
            <a:off x="-152400" y="5986521"/>
            <a:ext cx="12496800" cy="880456"/>
            <a:chOff x="-25400" y="5164139"/>
            <a:chExt cx="12303126" cy="1743075"/>
          </a:xfrm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718E23D4-4FE9-496E-BB8E-2A24D25B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896B427-8469-47C6-9396-BA95BD79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4BC03B94-66B4-4F63-99B1-17F8BAA8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22952A18-425A-4006-A004-79FBDDA1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5BF3472C-D49F-4F1A-A923-9FC11F5D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2B0B54E3-FCA8-44D1-B600-D6DD2C52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Oval 46">
              <a:extLst>
                <a:ext uri="{FF2B5EF4-FFF2-40B4-BE49-F238E27FC236}">
                  <a16:creationId xmlns:a16="http://schemas.microsoft.com/office/drawing/2014/main" id="{95633449-2692-4C80-811F-5A17CCD27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88059B55-36A7-4350-9D2E-A60F86BB2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id="{7F46B4F6-9351-441D-885A-418704BF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Oval 49">
              <a:extLst>
                <a:ext uri="{FF2B5EF4-FFF2-40B4-BE49-F238E27FC236}">
                  <a16:creationId xmlns:a16="http://schemas.microsoft.com/office/drawing/2014/main" id="{1D393D3C-A979-428E-9332-5090FF3F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EA7A2CFC-0EA0-485A-8B6D-F80B87625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ectangle 51">
              <a:extLst>
                <a:ext uri="{FF2B5EF4-FFF2-40B4-BE49-F238E27FC236}">
                  <a16:creationId xmlns:a16="http://schemas.microsoft.com/office/drawing/2014/main" id="{B3C4AF72-62B0-47D7-A153-B53E0CE5C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Rectangle 52">
              <a:extLst>
                <a:ext uri="{FF2B5EF4-FFF2-40B4-BE49-F238E27FC236}">
                  <a16:creationId xmlns:a16="http://schemas.microsoft.com/office/drawing/2014/main" id="{197CC6C4-7A32-43A8-901E-DF37D9D86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7A202F04-C6A3-44C6-BB56-49C8751383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id="{BC7FFE27-C54B-42C2-AC83-22597AA4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D357AE1D-B6A8-4217-84E2-1A71409CE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A9DB4F9F-1F8B-45CC-8FCA-928DDEC49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Oval 57">
              <a:extLst>
                <a:ext uri="{FF2B5EF4-FFF2-40B4-BE49-F238E27FC236}">
                  <a16:creationId xmlns:a16="http://schemas.microsoft.com/office/drawing/2014/main" id="{0004C8A3-8F24-4AEF-BFE0-048444A69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94A8DA9A-FFB3-4FFF-98DC-7668A5B33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64B2A364-9352-4883-8F02-E1EAD792E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">
              <a:extLst>
                <a:ext uri="{FF2B5EF4-FFF2-40B4-BE49-F238E27FC236}">
                  <a16:creationId xmlns:a16="http://schemas.microsoft.com/office/drawing/2014/main" id="{C8AE6949-5F5E-49B8-9793-0F745B3D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3">
              <a:extLst>
                <a:ext uri="{FF2B5EF4-FFF2-40B4-BE49-F238E27FC236}">
                  <a16:creationId xmlns:a16="http://schemas.microsoft.com/office/drawing/2014/main" id="{7EB3D110-CA52-45AA-A89E-ECCE6416D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4">
              <a:extLst>
                <a:ext uri="{FF2B5EF4-FFF2-40B4-BE49-F238E27FC236}">
                  <a16:creationId xmlns:a16="http://schemas.microsoft.com/office/drawing/2014/main" id="{A5427E92-883D-43F7-A702-B9EFF37FA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EB77A78A-DC8D-4D80-A92D-DBD9775DB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E3606D91-DD5D-420D-9BA3-7315AC013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70">
              <a:extLst>
                <a:ext uri="{FF2B5EF4-FFF2-40B4-BE49-F238E27FC236}">
                  <a16:creationId xmlns:a16="http://schemas.microsoft.com/office/drawing/2014/main" id="{980451CE-8537-490A-82F9-5B9CA611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Rectangle 78">
              <a:extLst>
                <a:ext uri="{FF2B5EF4-FFF2-40B4-BE49-F238E27FC236}">
                  <a16:creationId xmlns:a16="http://schemas.microsoft.com/office/drawing/2014/main" id="{E3CB1840-1C1D-4877-8450-AC91E7739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Rectangle 79">
              <a:extLst>
                <a:ext uri="{FF2B5EF4-FFF2-40B4-BE49-F238E27FC236}">
                  <a16:creationId xmlns:a16="http://schemas.microsoft.com/office/drawing/2014/main" id="{33845BB3-43CE-476E-A130-65550697E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93A9A821-7245-4205-9B7B-2B03D263C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D09F6523-0012-43E4-8450-A43E48011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id="{90E50079-E998-4029-9F1A-58AA03968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85">
              <a:extLst>
                <a:ext uri="{FF2B5EF4-FFF2-40B4-BE49-F238E27FC236}">
                  <a16:creationId xmlns:a16="http://schemas.microsoft.com/office/drawing/2014/main" id="{8F6D32C7-8AE6-43C0-9D0A-DC0BD2AE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86">
              <a:extLst>
                <a:ext uri="{FF2B5EF4-FFF2-40B4-BE49-F238E27FC236}">
                  <a16:creationId xmlns:a16="http://schemas.microsoft.com/office/drawing/2014/main" id="{78B46CEA-7309-4186-8430-BEF6AB9DD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Oval 87">
              <a:extLst>
                <a:ext uri="{FF2B5EF4-FFF2-40B4-BE49-F238E27FC236}">
                  <a16:creationId xmlns:a16="http://schemas.microsoft.com/office/drawing/2014/main" id="{A0FCAD96-CC1B-45E4-BE53-360056A9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Oval 88">
              <a:extLst>
                <a:ext uri="{FF2B5EF4-FFF2-40B4-BE49-F238E27FC236}">
                  <a16:creationId xmlns:a16="http://schemas.microsoft.com/office/drawing/2014/main" id="{C92B0DB1-7F59-495C-80C8-51DC85350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Oval 89">
              <a:extLst>
                <a:ext uri="{FF2B5EF4-FFF2-40B4-BE49-F238E27FC236}">
                  <a16:creationId xmlns:a16="http://schemas.microsoft.com/office/drawing/2014/main" id="{FFB3C517-3C59-49CC-B2F7-8F2F89490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90">
              <a:extLst>
                <a:ext uri="{FF2B5EF4-FFF2-40B4-BE49-F238E27FC236}">
                  <a16:creationId xmlns:a16="http://schemas.microsoft.com/office/drawing/2014/main" id="{93842594-CB99-46F2-B9DB-4EC5B973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21D06DC9-157D-4CC5-8BED-E1EF15C3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92">
              <a:extLst>
                <a:ext uri="{FF2B5EF4-FFF2-40B4-BE49-F238E27FC236}">
                  <a16:creationId xmlns:a16="http://schemas.microsoft.com/office/drawing/2014/main" id="{78BC249B-65F6-48E9-9FE4-AD054A066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Oval 93">
              <a:extLst>
                <a:ext uri="{FF2B5EF4-FFF2-40B4-BE49-F238E27FC236}">
                  <a16:creationId xmlns:a16="http://schemas.microsoft.com/office/drawing/2014/main" id="{39CC5BEC-4A2E-4C34-8A63-7E09DFBB8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Oval 94">
              <a:extLst>
                <a:ext uri="{FF2B5EF4-FFF2-40B4-BE49-F238E27FC236}">
                  <a16:creationId xmlns:a16="http://schemas.microsoft.com/office/drawing/2014/main" id="{84B032AD-4055-4E87-9BB1-38F8529D9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id="{4F95A84F-05F6-4025-8215-32A26B4B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Oval 96">
              <a:extLst>
                <a:ext uri="{FF2B5EF4-FFF2-40B4-BE49-F238E27FC236}">
                  <a16:creationId xmlns:a16="http://schemas.microsoft.com/office/drawing/2014/main" id="{BBC03C34-5D59-42DF-B300-60073D73D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97">
              <a:extLst>
                <a:ext uri="{FF2B5EF4-FFF2-40B4-BE49-F238E27FC236}">
                  <a16:creationId xmlns:a16="http://schemas.microsoft.com/office/drawing/2014/main" id="{9644D386-405E-4055-98F9-2ED45ECA5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98">
              <a:extLst>
                <a:ext uri="{FF2B5EF4-FFF2-40B4-BE49-F238E27FC236}">
                  <a16:creationId xmlns:a16="http://schemas.microsoft.com/office/drawing/2014/main" id="{F2ABE233-E9BE-4DBB-9F43-A6A41C588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99">
              <a:extLst>
                <a:ext uri="{FF2B5EF4-FFF2-40B4-BE49-F238E27FC236}">
                  <a16:creationId xmlns:a16="http://schemas.microsoft.com/office/drawing/2014/main" id="{B411632A-FFAE-48DC-A3D8-BA8A8252D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100">
              <a:extLst>
                <a:ext uri="{FF2B5EF4-FFF2-40B4-BE49-F238E27FC236}">
                  <a16:creationId xmlns:a16="http://schemas.microsoft.com/office/drawing/2014/main" id="{4E05E371-36CF-427D-B574-7004B31C6E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101">
              <a:extLst>
                <a:ext uri="{FF2B5EF4-FFF2-40B4-BE49-F238E27FC236}">
                  <a16:creationId xmlns:a16="http://schemas.microsoft.com/office/drawing/2014/main" id="{77F9A8E9-7A6E-4274-A53F-9520F65AB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102">
              <a:extLst>
                <a:ext uri="{FF2B5EF4-FFF2-40B4-BE49-F238E27FC236}">
                  <a16:creationId xmlns:a16="http://schemas.microsoft.com/office/drawing/2014/main" id="{4ACBF6F3-F3A6-4EC3-B94D-CED9D20D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103">
              <a:extLst>
                <a:ext uri="{FF2B5EF4-FFF2-40B4-BE49-F238E27FC236}">
                  <a16:creationId xmlns:a16="http://schemas.microsoft.com/office/drawing/2014/main" id="{AB72EBCF-3DEF-4225-AD37-6E0494484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104">
              <a:extLst>
                <a:ext uri="{FF2B5EF4-FFF2-40B4-BE49-F238E27FC236}">
                  <a16:creationId xmlns:a16="http://schemas.microsoft.com/office/drawing/2014/main" id="{92156A38-9370-4386-92AD-D20C5018F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Oval 105">
              <a:extLst>
                <a:ext uri="{FF2B5EF4-FFF2-40B4-BE49-F238E27FC236}">
                  <a16:creationId xmlns:a16="http://schemas.microsoft.com/office/drawing/2014/main" id="{ECADCDAA-33D1-4C7F-A060-B73A9F8E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id="{2B69C0DD-6E63-42FB-B423-E664BC90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id="{4A5EF734-F394-4B17-8159-C3F818B9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108">
              <a:extLst>
                <a:ext uri="{FF2B5EF4-FFF2-40B4-BE49-F238E27FC236}">
                  <a16:creationId xmlns:a16="http://schemas.microsoft.com/office/drawing/2014/main" id="{CEAD4F22-EEF7-4106-B54B-1C7268F0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109">
              <a:extLst>
                <a:ext uri="{FF2B5EF4-FFF2-40B4-BE49-F238E27FC236}">
                  <a16:creationId xmlns:a16="http://schemas.microsoft.com/office/drawing/2014/main" id="{6059275E-475E-4569-95A5-2964BFBE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Oval 110">
              <a:extLst>
                <a:ext uri="{FF2B5EF4-FFF2-40B4-BE49-F238E27FC236}">
                  <a16:creationId xmlns:a16="http://schemas.microsoft.com/office/drawing/2014/main" id="{0EC31EBF-3DA8-4349-85FC-6287BCA7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Oval 111">
              <a:extLst>
                <a:ext uri="{FF2B5EF4-FFF2-40B4-BE49-F238E27FC236}">
                  <a16:creationId xmlns:a16="http://schemas.microsoft.com/office/drawing/2014/main" id="{4050F0D2-FBFD-43DA-8318-20973452D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Oval 112">
              <a:extLst>
                <a:ext uri="{FF2B5EF4-FFF2-40B4-BE49-F238E27FC236}">
                  <a16:creationId xmlns:a16="http://schemas.microsoft.com/office/drawing/2014/main" id="{F6CA5C0A-839B-4A73-910D-438F69FFE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13">
              <a:extLst>
                <a:ext uri="{FF2B5EF4-FFF2-40B4-BE49-F238E27FC236}">
                  <a16:creationId xmlns:a16="http://schemas.microsoft.com/office/drawing/2014/main" id="{760EBE00-D6D3-464C-8F9A-68195491E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Oval 114">
              <a:extLst>
                <a:ext uri="{FF2B5EF4-FFF2-40B4-BE49-F238E27FC236}">
                  <a16:creationId xmlns:a16="http://schemas.microsoft.com/office/drawing/2014/main" id="{F50E29A8-5375-49A3-BD75-9F7484D99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115">
              <a:extLst>
                <a:ext uri="{FF2B5EF4-FFF2-40B4-BE49-F238E27FC236}">
                  <a16:creationId xmlns:a16="http://schemas.microsoft.com/office/drawing/2014/main" id="{DF55B3D5-520F-43E3-BE60-FD310FF4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16">
              <a:extLst>
                <a:ext uri="{FF2B5EF4-FFF2-40B4-BE49-F238E27FC236}">
                  <a16:creationId xmlns:a16="http://schemas.microsoft.com/office/drawing/2014/main" id="{3B797346-8852-44CF-AC65-AF173FED7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Oval 117">
              <a:extLst>
                <a:ext uri="{FF2B5EF4-FFF2-40B4-BE49-F238E27FC236}">
                  <a16:creationId xmlns:a16="http://schemas.microsoft.com/office/drawing/2014/main" id="{145707CB-40D9-408E-8B20-94FF3CD73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C1DCA0DB-2B12-41A6-AAE2-E54E2A9D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val 119">
              <a:extLst>
                <a:ext uri="{FF2B5EF4-FFF2-40B4-BE49-F238E27FC236}">
                  <a16:creationId xmlns:a16="http://schemas.microsoft.com/office/drawing/2014/main" id="{FAF4E217-CE27-4C58-A9F6-228A6F99A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20">
              <a:extLst>
                <a:ext uri="{FF2B5EF4-FFF2-40B4-BE49-F238E27FC236}">
                  <a16:creationId xmlns:a16="http://schemas.microsoft.com/office/drawing/2014/main" id="{54DFF247-4176-4C45-9AFD-5F1115636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121">
              <a:extLst>
                <a:ext uri="{FF2B5EF4-FFF2-40B4-BE49-F238E27FC236}">
                  <a16:creationId xmlns:a16="http://schemas.microsoft.com/office/drawing/2014/main" id="{3501C77D-BAA4-4B20-9BF1-31F087828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122">
              <a:extLst>
                <a:ext uri="{FF2B5EF4-FFF2-40B4-BE49-F238E27FC236}">
                  <a16:creationId xmlns:a16="http://schemas.microsoft.com/office/drawing/2014/main" id="{352E164A-F204-4407-8802-59AD7B442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23">
              <a:extLst>
                <a:ext uri="{FF2B5EF4-FFF2-40B4-BE49-F238E27FC236}">
                  <a16:creationId xmlns:a16="http://schemas.microsoft.com/office/drawing/2014/main" id="{C6A7701C-A99B-40AA-9AD5-3F3F61AA9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24">
              <a:extLst>
                <a:ext uri="{FF2B5EF4-FFF2-40B4-BE49-F238E27FC236}">
                  <a16:creationId xmlns:a16="http://schemas.microsoft.com/office/drawing/2014/main" id="{6BB1B80B-4D5C-4AB8-AB9D-6CAEF17C5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25">
              <a:extLst>
                <a:ext uri="{FF2B5EF4-FFF2-40B4-BE49-F238E27FC236}">
                  <a16:creationId xmlns:a16="http://schemas.microsoft.com/office/drawing/2014/main" id="{0FFC2298-DD0D-4E46-9A54-26019A00E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26">
              <a:extLst>
                <a:ext uri="{FF2B5EF4-FFF2-40B4-BE49-F238E27FC236}">
                  <a16:creationId xmlns:a16="http://schemas.microsoft.com/office/drawing/2014/main" id="{60D491E8-8632-47B5-8482-8366E5B3C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27">
              <a:extLst>
                <a:ext uri="{FF2B5EF4-FFF2-40B4-BE49-F238E27FC236}">
                  <a16:creationId xmlns:a16="http://schemas.microsoft.com/office/drawing/2014/main" id="{30D5BC0A-FF75-449C-BDF8-FE05387CD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Oval 128">
              <a:extLst>
                <a:ext uri="{FF2B5EF4-FFF2-40B4-BE49-F238E27FC236}">
                  <a16:creationId xmlns:a16="http://schemas.microsoft.com/office/drawing/2014/main" id="{D5956CF4-19C4-4CC3-9650-8EF526406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29">
              <a:extLst>
                <a:ext uri="{FF2B5EF4-FFF2-40B4-BE49-F238E27FC236}">
                  <a16:creationId xmlns:a16="http://schemas.microsoft.com/office/drawing/2014/main" id="{062DABAE-2BCA-4E85-AC74-A436F845D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30">
              <a:extLst>
                <a:ext uri="{FF2B5EF4-FFF2-40B4-BE49-F238E27FC236}">
                  <a16:creationId xmlns:a16="http://schemas.microsoft.com/office/drawing/2014/main" id="{76BBB118-4683-4132-A792-A2150CC99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31">
              <a:extLst>
                <a:ext uri="{FF2B5EF4-FFF2-40B4-BE49-F238E27FC236}">
                  <a16:creationId xmlns:a16="http://schemas.microsoft.com/office/drawing/2014/main" id="{F46D245A-2397-4CD7-9D09-4D1F6BF09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32">
              <a:extLst>
                <a:ext uri="{FF2B5EF4-FFF2-40B4-BE49-F238E27FC236}">
                  <a16:creationId xmlns:a16="http://schemas.microsoft.com/office/drawing/2014/main" id="{99C2EE77-67D4-4BE4-A63B-89366DE2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33">
              <a:extLst>
                <a:ext uri="{FF2B5EF4-FFF2-40B4-BE49-F238E27FC236}">
                  <a16:creationId xmlns:a16="http://schemas.microsoft.com/office/drawing/2014/main" id="{EDB6CC02-EDEB-42C9-844D-9AC8AEB70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68D2FB12-FA03-490C-8685-C6A16B2A3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5DCF71E7-C408-49EB-9877-AB0B4690E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61">
              <a:extLst>
                <a:ext uri="{FF2B5EF4-FFF2-40B4-BE49-F238E27FC236}">
                  <a16:creationId xmlns:a16="http://schemas.microsoft.com/office/drawing/2014/main" id="{E39A03E3-7620-4F38-B8E7-90B045D32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62">
              <a:extLst>
                <a:ext uri="{FF2B5EF4-FFF2-40B4-BE49-F238E27FC236}">
                  <a16:creationId xmlns:a16="http://schemas.microsoft.com/office/drawing/2014/main" id="{1BD56E94-4891-4085-9484-15077329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72">
              <a:extLst>
                <a:ext uri="{FF2B5EF4-FFF2-40B4-BE49-F238E27FC236}">
                  <a16:creationId xmlns:a16="http://schemas.microsoft.com/office/drawing/2014/main" id="{B86417A5-8492-4051-ACAC-40F88341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73">
              <a:extLst>
                <a:ext uri="{FF2B5EF4-FFF2-40B4-BE49-F238E27FC236}">
                  <a16:creationId xmlns:a16="http://schemas.microsoft.com/office/drawing/2014/main" id="{4CE7787D-3365-4722-94D0-A9E48C7C1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Oval 174">
              <a:extLst>
                <a:ext uri="{FF2B5EF4-FFF2-40B4-BE49-F238E27FC236}">
                  <a16:creationId xmlns:a16="http://schemas.microsoft.com/office/drawing/2014/main" id="{32AADD05-3BF2-437E-9650-A0B85AE4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Oval 175">
              <a:extLst>
                <a:ext uri="{FF2B5EF4-FFF2-40B4-BE49-F238E27FC236}">
                  <a16:creationId xmlns:a16="http://schemas.microsoft.com/office/drawing/2014/main" id="{F97D0D28-D339-45C7-9EA6-E2D43010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76">
              <a:extLst>
                <a:ext uri="{FF2B5EF4-FFF2-40B4-BE49-F238E27FC236}">
                  <a16:creationId xmlns:a16="http://schemas.microsoft.com/office/drawing/2014/main" id="{8F385BED-DCB6-45E8-A505-8F05F0316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77">
              <a:extLst>
                <a:ext uri="{FF2B5EF4-FFF2-40B4-BE49-F238E27FC236}">
                  <a16:creationId xmlns:a16="http://schemas.microsoft.com/office/drawing/2014/main" id="{3312A80B-C791-4A82-9356-651752A79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78">
              <a:extLst>
                <a:ext uri="{FF2B5EF4-FFF2-40B4-BE49-F238E27FC236}">
                  <a16:creationId xmlns:a16="http://schemas.microsoft.com/office/drawing/2014/main" id="{2B15D9A3-A9D0-44A1-A723-35296D54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Oval 179">
              <a:extLst>
                <a:ext uri="{FF2B5EF4-FFF2-40B4-BE49-F238E27FC236}">
                  <a16:creationId xmlns:a16="http://schemas.microsoft.com/office/drawing/2014/main" id="{3273DC9B-2B95-4608-88B5-B1C7AED58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Oval 180">
              <a:extLst>
                <a:ext uri="{FF2B5EF4-FFF2-40B4-BE49-F238E27FC236}">
                  <a16:creationId xmlns:a16="http://schemas.microsoft.com/office/drawing/2014/main" id="{628DD2B5-48BC-4F2C-8A00-80EBD12A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81">
              <a:extLst>
                <a:ext uri="{FF2B5EF4-FFF2-40B4-BE49-F238E27FC236}">
                  <a16:creationId xmlns:a16="http://schemas.microsoft.com/office/drawing/2014/main" id="{2AA0655F-D891-4726-B942-C182840A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82">
              <a:extLst>
                <a:ext uri="{FF2B5EF4-FFF2-40B4-BE49-F238E27FC236}">
                  <a16:creationId xmlns:a16="http://schemas.microsoft.com/office/drawing/2014/main" id="{9CF448DD-5365-4E0C-B01D-9585ABB1E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83">
              <a:extLst>
                <a:ext uri="{FF2B5EF4-FFF2-40B4-BE49-F238E27FC236}">
                  <a16:creationId xmlns:a16="http://schemas.microsoft.com/office/drawing/2014/main" id="{D6C72839-57EB-48A0-A852-06BC390D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84">
              <a:extLst>
                <a:ext uri="{FF2B5EF4-FFF2-40B4-BE49-F238E27FC236}">
                  <a16:creationId xmlns:a16="http://schemas.microsoft.com/office/drawing/2014/main" id="{4E9821DD-D134-4204-B9B6-DCC256A9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85">
              <a:extLst>
                <a:ext uri="{FF2B5EF4-FFF2-40B4-BE49-F238E27FC236}">
                  <a16:creationId xmlns:a16="http://schemas.microsoft.com/office/drawing/2014/main" id="{E541F19C-A558-43EB-BA17-BA606683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86">
              <a:extLst>
                <a:ext uri="{FF2B5EF4-FFF2-40B4-BE49-F238E27FC236}">
                  <a16:creationId xmlns:a16="http://schemas.microsoft.com/office/drawing/2014/main" id="{DD688702-CB7A-4D11-BAAB-12B24C761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87">
              <a:extLst>
                <a:ext uri="{FF2B5EF4-FFF2-40B4-BE49-F238E27FC236}">
                  <a16:creationId xmlns:a16="http://schemas.microsoft.com/office/drawing/2014/main" id="{16985052-D967-4A5D-A062-B0F5B717B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88">
              <a:extLst>
                <a:ext uri="{FF2B5EF4-FFF2-40B4-BE49-F238E27FC236}">
                  <a16:creationId xmlns:a16="http://schemas.microsoft.com/office/drawing/2014/main" id="{C57E2477-51CC-43D2-9B32-9120D02B0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89">
              <a:extLst>
                <a:ext uri="{FF2B5EF4-FFF2-40B4-BE49-F238E27FC236}">
                  <a16:creationId xmlns:a16="http://schemas.microsoft.com/office/drawing/2014/main" id="{05396CBA-0A4A-4363-8FF9-2EDA544CC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90">
              <a:extLst>
                <a:ext uri="{FF2B5EF4-FFF2-40B4-BE49-F238E27FC236}">
                  <a16:creationId xmlns:a16="http://schemas.microsoft.com/office/drawing/2014/main" id="{B873E73E-710E-4B46-88B7-F288285EE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91">
              <a:extLst>
                <a:ext uri="{FF2B5EF4-FFF2-40B4-BE49-F238E27FC236}">
                  <a16:creationId xmlns:a16="http://schemas.microsoft.com/office/drawing/2014/main" id="{EA4FBE6F-00FE-4839-AA92-9FB8F7B2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92">
              <a:extLst>
                <a:ext uri="{FF2B5EF4-FFF2-40B4-BE49-F238E27FC236}">
                  <a16:creationId xmlns:a16="http://schemas.microsoft.com/office/drawing/2014/main" id="{CDF108F3-AE9A-4CC8-9999-FECA7B94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93">
              <a:extLst>
                <a:ext uri="{FF2B5EF4-FFF2-40B4-BE49-F238E27FC236}">
                  <a16:creationId xmlns:a16="http://schemas.microsoft.com/office/drawing/2014/main" id="{6A6F5D28-C300-47E0-8950-5504CDC4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94">
              <a:extLst>
                <a:ext uri="{FF2B5EF4-FFF2-40B4-BE49-F238E27FC236}">
                  <a16:creationId xmlns:a16="http://schemas.microsoft.com/office/drawing/2014/main" id="{F7C959E1-7D5D-42AC-8D5D-F462A5305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95">
              <a:extLst>
                <a:ext uri="{FF2B5EF4-FFF2-40B4-BE49-F238E27FC236}">
                  <a16:creationId xmlns:a16="http://schemas.microsoft.com/office/drawing/2014/main" id="{2E20E335-E4E0-4AF2-9751-64DAFA18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96">
              <a:extLst>
                <a:ext uri="{FF2B5EF4-FFF2-40B4-BE49-F238E27FC236}">
                  <a16:creationId xmlns:a16="http://schemas.microsoft.com/office/drawing/2014/main" id="{E3A24F65-435A-4CAF-A3AA-A830A2759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97">
              <a:extLst>
                <a:ext uri="{FF2B5EF4-FFF2-40B4-BE49-F238E27FC236}">
                  <a16:creationId xmlns:a16="http://schemas.microsoft.com/office/drawing/2014/main" id="{46303168-37C9-4D29-9D72-A08A9DA5D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98">
              <a:extLst>
                <a:ext uri="{FF2B5EF4-FFF2-40B4-BE49-F238E27FC236}">
                  <a16:creationId xmlns:a16="http://schemas.microsoft.com/office/drawing/2014/main" id="{2C0CFBEA-ABAA-4D87-AEA4-5AB18C2B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99">
              <a:extLst>
                <a:ext uri="{FF2B5EF4-FFF2-40B4-BE49-F238E27FC236}">
                  <a16:creationId xmlns:a16="http://schemas.microsoft.com/office/drawing/2014/main" id="{5A86862F-FD18-42D7-BC80-7042F3E2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200">
              <a:extLst>
                <a:ext uri="{FF2B5EF4-FFF2-40B4-BE49-F238E27FC236}">
                  <a16:creationId xmlns:a16="http://schemas.microsoft.com/office/drawing/2014/main" id="{D9940843-B3AE-4884-934B-12FD09AF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209">
              <a:extLst>
                <a:ext uri="{FF2B5EF4-FFF2-40B4-BE49-F238E27FC236}">
                  <a16:creationId xmlns:a16="http://schemas.microsoft.com/office/drawing/2014/main" id="{60D96A02-CD40-4DEA-B655-B7CC2D58C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219">
              <a:extLst>
                <a:ext uri="{FF2B5EF4-FFF2-40B4-BE49-F238E27FC236}">
                  <a16:creationId xmlns:a16="http://schemas.microsoft.com/office/drawing/2014/main" id="{20F72196-FAE9-4CD5-BC07-FABDFEA0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226">
              <a:extLst>
                <a:ext uri="{FF2B5EF4-FFF2-40B4-BE49-F238E27FC236}">
                  <a16:creationId xmlns:a16="http://schemas.microsoft.com/office/drawing/2014/main" id="{ED492FDD-20A1-4847-8CFF-3A79C61DF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227">
              <a:extLst>
                <a:ext uri="{FF2B5EF4-FFF2-40B4-BE49-F238E27FC236}">
                  <a16:creationId xmlns:a16="http://schemas.microsoft.com/office/drawing/2014/main" id="{DF1EDB76-C302-414F-863F-AB16C5CC7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228">
              <a:extLst>
                <a:ext uri="{FF2B5EF4-FFF2-40B4-BE49-F238E27FC236}">
                  <a16:creationId xmlns:a16="http://schemas.microsoft.com/office/drawing/2014/main" id="{9C2D7D03-2D78-4E7E-899F-DA8EE8E4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229">
              <a:extLst>
                <a:ext uri="{FF2B5EF4-FFF2-40B4-BE49-F238E27FC236}">
                  <a16:creationId xmlns:a16="http://schemas.microsoft.com/office/drawing/2014/main" id="{8953D782-326E-4368-8545-894A7C200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Oval 230">
              <a:extLst>
                <a:ext uri="{FF2B5EF4-FFF2-40B4-BE49-F238E27FC236}">
                  <a16:creationId xmlns:a16="http://schemas.microsoft.com/office/drawing/2014/main" id="{6CBD2B1B-83D6-43FC-8215-8543BC638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Oval 231">
              <a:extLst>
                <a:ext uri="{FF2B5EF4-FFF2-40B4-BE49-F238E27FC236}">
                  <a16:creationId xmlns:a16="http://schemas.microsoft.com/office/drawing/2014/main" id="{4F569C3F-19BE-4C2C-B1CF-EF090B9B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232">
              <a:extLst>
                <a:ext uri="{FF2B5EF4-FFF2-40B4-BE49-F238E27FC236}">
                  <a16:creationId xmlns:a16="http://schemas.microsoft.com/office/drawing/2014/main" id="{06941B15-164D-44E3-87E0-FF28794A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233">
              <a:extLst>
                <a:ext uri="{FF2B5EF4-FFF2-40B4-BE49-F238E27FC236}">
                  <a16:creationId xmlns:a16="http://schemas.microsoft.com/office/drawing/2014/main" id="{2B9B4EC6-0234-422E-ABAE-E4902D25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34">
              <a:extLst>
                <a:ext uri="{FF2B5EF4-FFF2-40B4-BE49-F238E27FC236}">
                  <a16:creationId xmlns:a16="http://schemas.microsoft.com/office/drawing/2014/main" id="{9065E51F-9F3F-44B1-8373-1F154FB5D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235">
              <a:extLst>
                <a:ext uri="{FF2B5EF4-FFF2-40B4-BE49-F238E27FC236}">
                  <a16:creationId xmlns:a16="http://schemas.microsoft.com/office/drawing/2014/main" id="{430A0AF8-E27E-40A8-BA01-D87E41774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Oval 236">
              <a:extLst>
                <a:ext uri="{FF2B5EF4-FFF2-40B4-BE49-F238E27FC236}">
                  <a16:creationId xmlns:a16="http://schemas.microsoft.com/office/drawing/2014/main" id="{411A8629-3BD3-49E9-A630-63443E7C6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Oval 237">
              <a:extLst>
                <a:ext uri="{FF2B5EF4-FFF2-40B4-BE49-F238E27FC236}">
                  <a16:creationId xmlns:a16="http://schemas.microsoft.com/office/drawing/2014/main" id="{CC7DE97F-AFB2-45AE-8D90-61DD95DE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38">
              <a:extLst>
                <a:ext uri="{FF2B5EF4-FFF2-40B4-BE49-F238E27FC236}">
                  <a16:creationId xmlns:a16="http://schemas.microsoft.com/office/drawing/2014/main" id="{C1FE88E4-7616-40AF-9C85-182141973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39">
              <a:extLst>
                <a:ext uri="{FF2B5EF4-FFF2-40B4-BE49-F238E27FC236}">
                  <a16:creationId xmlns:a16="http://schemas.microsoft.com/office/drawing/2014/main" id="{2E11C41E-A7A9-443B-8508-93F45F72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40">
              <a:extLst>
                <a:ext uri="{FF2B5EF4-FFF2-40B4-BE49-F238E27FC236}">
                  <a16:creationId xmlns:a16="http://schemas.microsoft.com/office/drawing/2014/main" id="{785EA167-3F16-40A5-88E9-CCEB85C4E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241">
              <a:extLst>
                <a:ext uri="{FF2B5EF4-FFF2-40B4-BE49-F238E27FC236}">
                  <a16:creationId xmlns:a16="http://schemas.microsoft.com/office/drawing/2014/main" id="{9BB5D2D3-C8DB-4B82-A152-2EC330F2A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42">
              <a:extLst>
                <a:ext uri="{FF2B5EF4-FFF2-40B4-BE49-F238E27FC236}">
                  <a16:creationId xmlns:a16="http://schemas.microsoft.com/office/drawing/2014/main" id="{9E705AF2-2090-4649-B555-F379E825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43">
              <a:extLst>
                <a:ext uri="{FF2B5EF4-FFF2-40B4-BE49-F238E27FC236}">
                  <a16:creationId xmlns:a16="http://schemas.microsoft.com/office/drawing/2014/main" id="{7A8664D9-D66E-4BA2-B8B2-2E1D7789E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Oval 244">
              <a:extLst>
                <a:ext uri="{FF2B5EF4-FFF2-40B4-BE49-F238E27FC236}">
                  <a16:creationId xmlns:a16="http://schemas.microsoft.com/office/drawing/2014/main" id="{E047C736-73E0-4459-BCA2-482CDAA8E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Oval 245">
              <a:extLst>
                <a:ext uri="{FF2B5EF4-FFF2-40B4-BE49-F238E27FC236}">
                  <a16:creationId xmlns:a16="http://schemas.microsoft.com/office/drawing/2014/main" id="{3264F0B3-6CBF-4B0E-8CF7-754AF100D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46">
              <a:extLst>
                <a:ext uri="{FF2B5EF4-FFF2-40B4-BE49-F238E27FC236}">
                  <a16:creationId xmlns:a16="http://schemas.microsoft.com/office/drawing/2014/main" id="{B90B4B44-365E-490B-A537-4FB17B474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Oval 247">
              <a:extLst>
                <a:ext uri="{FF2B5EF4-FFF2-40B4-BE49-F238E27FC236}">
                  <a16:creationId xmlns:a16="http://schemas.microsoft.com/office/drawing/2014/main" id="{A86C8D61-ECCF-440A-9A06-6C7D250F4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Oval 248">
              <a:extLst>
                <a:ext uri="{FF2B5EF4-FFF2-40B4-BE49-F238E27FC236}">
                  <a16:creationId xmlns:a16="http://schemas.microsoft.com/office/drawing/2014/main" id="{5406E780-00A1-4D25-B330-0A55ECB75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49">
              <a:extLst>
                <a:ext uri="{FF2B5EF4-FFF2-40B4-BE49-F238E27FC236}">
                  <a16:creationId xmlns:a16="http://schemas.microsoft.com/office/drawing/2014/main" id="{F5C09577-2674-4B56-8FF2-9A0390154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Oval 250">
              <a:extLst>
                <a:ext uri="{FF2B5EF4-FFF2-40B4-BE49-F238E27FC236}">
                  <a16:creationId xmlns:a16="http://schemas.microsoft.com/office/drawing/2014/main" id="{175A26E4-13F1-46B9-B3B6-B596D6608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52">
              <a:extLst>
                <a:ext uri="{FF2B5EF4-FFF2-40B4-BE49-F238E27FC236}">
                  <a16:creationId xmlns:a16="http://schemas.microsoft.com/office/drawing/2014/main" id="{BF8F8D3C-9E8A-4469-BAC3-BDCBCD441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Oval 253">
              <a:extLst>
                <a:ext uri="{FF2B5EF4-FFF2-40B4-BE49-F238E27FC236}">
                  <a16:creationId xmlns:a16="http://schemas.microsoft.com/office/drawing/2014/main" id="{9BDAF931-AFE0-4B39-B1AA-6F982B671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Oval 254">
              <a:extLst>
                <a:ext uri="{FF2B5EF4-FFF2-40B4-BE49-F238E27FC236}">
                  <a16:creationId xmlns:a16="http://schemas.microsoft.com/office/drawing/2014/main" id="{54CD2116-D838-47E4-9C01-1DDC958D6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255">
              <a:extLst>
                <a:ext uri="{FF2B5EF4-FFF2-40B4-BE49-F238E27FC236}">
                  <a16:creationId xmlns:a16="http://schemas.microsoft.com/office/drawing/2014/main" id="{E2CE0A57-1AE6-4832-8A20-5605E0EA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56">
              <a:extLst>
                <a:ext uri="{FF2B5EF4-FFF2-40B4-BE49-F238E27FC236}">
                  <a16:creationId xmlns:a16="http://schemas.microsoft.com/office/drawing/2014/main" id="{E8EB4F99-51CA-4A9B-BF28-29F704CC3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Oval 257">
              <a:extLst>
                <a:ext uri="{FF2B5EF4-FFF2-40B4-BE49-F238E27FC236}">
                  <a16:creationId xmlns:a16="http://schemas.microsoft.com/office/drawing/2014/main" id="{9421BFA9-FF0B-4932-AEC1-081AE769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259">
              <a:extLst>
                <a:ext uri="{FF2B5EF4-FFF2-40B4-BE49-F238E27FC236}">
                  <a16:creationId xmlns:a16="http://schemas.microsoft.com/office/drawing/2014/main" id="{D213405A-3218-4A1B-8867-AEAA8F12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262">
              <a:extLst>
                <a:ext uri="{FF2B5EF4-FFF2-40B4-BE49-F238E27FC236}">
                  <a16:creationId xmlns:a16="http://schemas.microsoft.com/office/drawing/2014/main" id="{A91C22FE-5D22-45EE-ADA2-1C2DB7E97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263">
              <a:extLst>
                <a:ext uri="{FF2B5EF4-FFF2-40B4-BE49-F238E27FC236}">
                  <a16:creationId xmlns:a16="http://schemas.microsoft.com/office/drawing/2014/main" id="{CDF67122-5DEC-4608-8C2E-7BBE4CDC8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264">
              <a:extLst>
                <a:ext uri="{FF2B5EF4-FFF2-40B4-BE49-F238E27FC236}">
                  <a16:creationId xmlns:a16="http://schemas.microsoft.com/office/drawing/2014/main" id="{25676289-B180-4303-9F72-7B40C1CF2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65">
              <a:extLst>
                <a:ext uri="{FF2B5EF4-FFF2-40B4-BE49-F238E27FC236}">
                  <a16:creationId xmlns:a16="http://schemas.microsoft.com/office/drawing/2014/main" id="{DF77461A-A4AC-443C-8BAA-FF2DA84CC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66">
              <a:extLst>
                <a:ext uri="{FF2B5EF4-FFF2-40B4-BE49-F238E27FC236}">
                  <a16:creationId xmlns:a16="http://schemas.microsoft.com/office/drawing/2014/main" id="{04BCD868-C410-40B6-82FD-27B697063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67">
              <a:extLst>
                <a:ext uri="{FF2B5EF4-FFF2-40B4-BE49-F238E27FC236}">
                  <a16:creationId xmlns:a16="http://schemas.microsoft.com/office/drawing/2014/main" id="{99FAE16F-6D14-4F0F-9107-71087FCC3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68">
              <a:extLst>
                <a:ext uri="{FF2B5EF4-FFF2-40B4-BE49-F238E27FC236}">
                  <a16:creationId xmlns:a16="http://schemas.microsoft.com/office/drawing/2014/main" id="{7C34EB18-C8FA-41E7-85CE-AA6E1D52A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69">
              <a:extLst>
                <a:ext uri="{FF2B5EF4-FFF2-40B4-BE49-F238E27FC236}">
                  <a16:creationId xmlns:a16="http://schemas.microsoft.com/office/drawing/2014/main" id="{5EBE28F0-597B-4DDA-AFFB-E30FB2234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Freeform 270">
              <a:extLst>
                <a:ext uri="{FF2B5EF4-FFF2-40B4-BE49-F238E27FC236}">
                  <a16:creationId xmlns:a16="http://schemas.microsoft.com/office/drawing/2014/main" id="{0BDE8AA1-3CF1-475B-8D5C-79BE65C26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83">
              <a:extLst>
                <a:ext uri="{FF2B5EF4-FFF2-40B4-BE49-F238E27FC236}">
                  <a16:creationId xmlns:a16="http://schemas.microsoft.com/office/drawing/2014/main" id="{37FF94C9-F3A1-4703-8A6E-3B619AA65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327">
              <a:extLst>
                <a:ext uri="{FF2B5EF4-FFF2-40B4-BE49-F238E27FC236}">
                  <a16:creationId xmlns:a16="http://schemas.microsoft.com/office/drawing/2014/main" id="{43C0FD06-C254-4F2C-B5CE-F9197CC05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328">
              <a:extLst>
                <a:ext uri="{FF2B5EF4-FFF2-40B4-BE49-F238E27FC236}">
                  <a16:creationId xmlns:a16="http://schemas.microsoft.com/office/drawing/2014/main" id="{027E71F9-D1A9-4949-B55E-35B513EEA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329">
              <a:extLst>
                <a:ext uri="{FF2B5EF4-FFF2-40B4-BE49-F238E27FC236}">
                  <a16:creationId xmlns:a16="http://schemas.microsoft.com/office/drawing/2014/main" id="{2526B03B-A1EB-4C92-9741-8030CB6D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330">
              <a:extLst>
                <a:ext uri="{FF2B5EF4-FFF2-40B4-BE49-F238E27FC236}">
                  <a16:creationId xmlns:a16="http://schemas.microsoft.com/office/drawing/2014/main" id="{DFBE4863-00EE-4992-B89C-DCA595A22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331">
              <a:extLst>
                <a:ext uri="{FF2B5EF4-FFF2-40B4-BE49-F238E27FC236}">
                  <a16:creationId xmlns:a16="http://schemas.microsoft.com/office/drawing/2014/main" id="{D654C8AA-6BE9-46E2-8BE8-2D2DAE079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335">
              <a:extLst>
                <a:ext uri="{FF2B5EF4-FFF2-40B4-BE49-F238E27FC236}">
                  <a16:creationId xmlns:a16="http://schemas.microsoft.com/office/drawing/2014/main" id="{47C0C933-6EF2-4C68-96A6-1D92166E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340">
              <a:extLst>
                <a:ext uri="{FF2B5EF4-FFF2-40B4-BE49-F238E27FC236}">
                  <a16:creationId xmlns:a16="http://schemas.microsoft.com/office/drawing/2014/main" id="{F4DE59A8-85C7-4F97-927D-416795626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347">
              <a:extLst>
                <a:ext uri="{FF2B5EF4-FFF2-40B4-BE49-F238E27FC236}">
                  <a16:creationId xmlns:a16="http://schemas.microsoft.com/office/drawing/2014/main" id="{39C867F4-6B24-4CF8-A5BE-4FD965E2F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348">
              <a:extLst>
                <a:ext uri="{FF2B5EF4-FFF2-40B4-BE49-F238E27FC236}">
                  <a16:creationId xmlns:a16="http://schemas.microsoft.com/office/drawing/2014/main" id="{901C7F2D-4D97-4388-8EDF-E7EC034F8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349">
              <a:extLst>
                <a:ext uri="{FF2B5EF4-FFF2-40B4-BE49-F238E27FC236}">
                  <a16:creationId xmlns:a16="http://schemas.microsoft.com/office/drawing/2014/main" id="{AD3EAF32-6223-4DB2-B7D1-485667A8C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50">
              <a:extLst>
                <a:ext uri="{FF2B5EF4-FFF2-40B4-BE49-F238E27FC236}">
                  <a16:creationId xmlns:a16="http://schemas.microsoft.com/office/drawing/2014/main" id="{F9F0CDC7-CE59-49F1-B835-242C2A645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51">
              <a:extLst>
                <a:ext uri="{FF2B5EF4-FFF2-40B4-BE49-F238E27FC236}">
                  <a16:creationId xmlns:a16="http://schemas.microsoft.com/office/drawing/2014/main" id="{D7E9E4FB-9E15-4911-9E3D-756031F8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52">
              <a:extLst>
                <a:ext uri="{FF2B5EF4-FFF2-40B4-BE49-F238E27FC236}">
                  <a16:creationId xmlns:a16="http://schemas.microsoft.com/office/drawing/2014/main" id="{E0C48C75-8F7E-4AEA-88AA-B4770180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53">
              <a:extLst>
                <a:ext uri="{FF2B5EF4-FFF2-40B4-BE49-F238E27FC236}">
                  <a16:creationId xmlns:a16="http://schemas.microsoft.com/office/drawing/2014/main" id="{508AD65C-116F-40E1-BDE2-06F27B89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54">
              <a:extLst>
                <a:ext uri="{FF2B5EF4-FFF2-40B4-BE49-F238E27FC236}">
                  <a16:creationId xmlns:a16="http://schemas.microsoft.com/office/drawing/2014/main" id="{0FF58700-94B2-49B0-AA51-66BF3FBA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55">
              <a:extLst>
                <a:ext uri="{FF2B5EF4-FFF2-40B4-BE49-F238E27FC236}">
                  <a16:creationId xmlns:a16="http://schemas.microsoft.com/office/drawing/2014/main" id="{3F248A3C-2D80-44F1-AAED-C8BF1326B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56">
              <a:extLst>
                <a:ext uri="{FF2B5EF4-FFF2-40B4-BE49-F238E27FC236}">
                  <a16:creationId xmlns:a16="http://schemas.microsoft.com/office/drawing/2014/main" id="{5F68B433-02A9-4BD9-BBEF-0C79753E0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57">
              <a:extLst>
                <a:ext uri="{FF2B5EF4-FFF2-40B4-BE49-F238E27FC236}">
                  <a16:creationId xmlns:a16="http://schemas.microsoft.com/office/drawing/2014/main" id="{A0DCC06D-2A1B-4B9D-AF25-5363546C1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58">
              <a:extLst>
                <a:ext uri="{FF2B5EF4-FFF2-40B4-BE49-F238E27FC236}">
                  <a16:creationId xmlns:a16="http://schemas.microsoft.com/office/drawing/2014/main" id="{34FF730A-4F34-48C6-89C3-BF6544972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59">
              <a:extLst>
                <a:ext uri="{FF2B5EF4-FFF2-40B4-BE49-F238E27FC236}">
                  <a16:creationId xmlns:a16="http://schemas.microsoft.com/office/drawing/2014/main" id="{C28583C4-0C77-4D23-90E7-CFAEE3C23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60">
              <a:extLst>
                <a:ext uri="{FF2B5EF4-FFF2-40B4-BE49-F238E27FC236}">
                  <a16:creationId xmlns:a16="http://schemas.microsoft.com/office/drawing/2014/main" id="{63B4DF1C-26E4-4C3A-9D9F-BCF42456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61">
              <a:extLst>
                <a:ext uri="{FF2B5EF4-FFF2-40B4-BE49-F238E27FC236}">
                  <a16:creationId xmlns:a16="http://schemas.microsoft.com/office/drawing/2014/main" id="{020C5314-5B6A-436A-81E8-3132824EB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62">
              <a:extLst>
                <a:ext uri="{FF2B5EF4-FFF2-40B4-BE49-F238E27FC236}">
                  <a16:creationId xmlns:a16="http://schemas.microsoft.com/office/drawing/2014/main" id="{324CD2F2-DF55-4769-99D3-AFD3E629F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63">
              <a:extLst>
                <a:ext uri="{FF2B5EF4-FFF2-40B4-BE49-F238E27FC236}">
                  <a16:creationId xmlns:a16="http://schemas.microsoft.com/office/drawing/2014/main" id="{781C4593-3852-41BC-8AD6-5D2DF004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64">
              <a:extLst>
                <a:ext uri="{FF2B5EF4-FFF2-40B4-BE49-F238E27FC236}">
                  <a16:creationId xmlns:a16="http://schemas.microsoft.com/office/drawing/2014/main" id="{2A32CEFE-702E-4CFE-AE99-C85527CEF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65">
              <a:extLst>
                <a:ext uri="{FF2B5EF4-FFF2-40B4-BE49-F238E27FC236}">
                  <a16:creationId xmlns:a16="http://schemas.microsoft.com/office/drawing/2014/main" id="{136156C6-6040-4304-B63A-9387AE3FE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66">
              <a:extLst>
                <a:ext uri="{FF2B5EF4-FFF2-40B4-BE49-F238E27FC236}">
                  <a16:creationId xmlns:a16="http://schemas.microsoft.com/office/drawing/2014/main" id="{6D6CBEBC-BA79-47C1-9F73-1BB836BA6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67">
              <a:extLst>
                <a:ext uri="{FF2B5EF4-FFF2-40B4-BE49-F238E27FC236}">
                  <a16:creationId xmlns:a16="http://schemas.microsoft.com/office/drawing/2014/main" id="{5F50FA21-BD0C-4056-9444-559EF099C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68">
              <a:extLst>
                <a:ext uri="{FF2B5EF4-FFF2-40B4-BE49-F238E27FC236}">
                  <a16:creationId xmlns:a16="http://schemas.microsoft.com/office/drawing/2014/main" id="{C6A4115E-208B-4214-A8FB-2901DE75E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69">
              <a:extLst>
                <a:ext uri="{FF2B5EF4-FFF2-40B4-BE49-F238E27FC236}">
                  <a16:creationId xmlns:a16="http://schemas.microsoft.com/office/drawing/2014/main" id="{56C74DFD-8D5D-4526-9D56-3E34353E1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70">
              <a:extLst>
                <a:ext uri="{FF2B5EF4-FFF2-40B4-BE49-F238E27FC236}">
                  <a16:creationId xmlns:a16="http://schemas.microsoft.com/office/drawing/2014/main" id="{53C8F4B8-9764-4D11-9A8E-F7B991C82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71">
              <a:extLst>
                <a:ext uri="{FF2B5EF4-FFF2-40B4-BE49-F238E27FC236}">
                  <a16:creationId xmlns:a16="http://schemas.microsoft.com/office/drawing/2014/main" id="{67239460-0B08-494E-9E94-BD6B6503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72">
              <a:extLst>
                <a:ext uri="{FF2B5EF4-FFF2-40B4-BE49-F238E27FC236}">
                  <a16:creationId xmlns:a16="http://schemas.microsoft.com/office/drawing/2014/main" id="{5606A116-95DF-4F0E-9D69-DE23E3B21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73">
              <a:extLst>
                <a:ext uri="{FF2B5EF4-FFF2-40B4-BE49-F238E27FC236}">
                  <a16:creationId xmlns:a16="http://schemas.microsoft.com/office/drawing/2014/main" id="{9EB90C77-6507-47E5-9107-30887123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74">
              <a:extLst>
                <a:ext uri="{FF2B5EF4-FFF2-40B4-BE49-F238E27FC236}">
                  <a16:creationId xmlns:a16="http://schemas.microsoft.com/office/drawing/2014/main" id="{AFEDE518-919B-4FD9-8104-4543E591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75">
              <a:extLst>
                <a:ext uri="{FF2B5EF4-FFF2-40B4-BE49-F238E27FC236}">
                  <a16:creationId xmlns:a16="http://schemas.microsoft.com/office/drawing/2014/main" id="{A3BAF9E4-B292-4C92-98C9-58293939F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76">
              <a:extLst>
                <a:ext uri="{FF2B5EF4-FFF2-40B4-BE49-F238E27FC236}">
                  <a16:creationId xmlns:a16="http://schemas.microsoft.com/office/drawing/2014/main" id="{A3EC3773-77E9-4143-96CC-3994029D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77">
              <a:extLst>
                <a:ext uri="{FF2B5EF4-FFF2-40B4-BE49-F238E27FC236}">
                  <a16:creationId xmlns:a16="http://schemas.microsoft.com/office/drawing/2014/main" id="{DDF1081E-70C0-49EF-B56B-12EEF52CE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78">
              <a:extLst>
                <a:ext uri="{FF2B5EF4-FFF2-40B4-BE49-F238E27FC236}">
                  <a16:creationId xmlns:a16="http://schemas.microsoft.com/office/drawing/2014/main" id="{9024399C-354B-4204-BCE7-75882D92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79">
              <a:extLst>
                <a:ext uri="{FF2B5EF4-FFF2-40B4-BE49-F238E27FC236}">
                  <a16:creationId xmlns:a16="http://schemas.microsoft.com/office/drawing/2014/main" id="{B2D578C4-E8DC-4D18-8C7E-66BF6238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80">
              <a:extLst>
                <a:ext uri="{FF2B5EF4-FFF2-40B4-BE49-F238E27FC236}">
                  <a16:creationId xmlns:a16="http://schemas.microsoft.com/office/drawing/2014/main" id="{A7D31A60-A4C8-448E-A77B-4ECE83708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81">
              <a:extLst>
                <a:ext uri="{FF2B5EF4-FFF2-40B4-BE49-F238E27FC236}">
                  <a16:creationId xmlns:a16="http://schemas.microsoft.com/office/drawing/2014/main" id="{E185E3E7-31F7-4767-B674-C24C74A39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82">
              <a:extLst>
                <a:ext uri="{FF2B5EF4-FFF2-40B4-BE49-F238E27FC236}">
                  <a16:creationId xmlns:a16="http://schemas.microsoft.com/office/drawing/2014/main" id="{704451C9-EAED-44E7-8CEE-E102A414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83">
              <a:extLst>
                <a:ext uri="{FF2B5EF4-FFF2-40B4-BE49-F238E27FC236}">
                  <a16:creationId xmlns:a16="http://schemas.microsoft.com/office/drawing/2014/main" id="{9AE1C9A8-C946-4F82-BAD6-97B54A60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84">
              <a:extLst>
                <a:ext uri="{FF2B5EF4-FFF2-40B4-BE49-F238E27FC236}">
                  <a16:creationId xmlns:a16="http://schemas.microsoft.com/office/drawing/2014/main" id="{06A16635-9C25-480D-920E-619B3BA23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85">
              <a:extLst>
                <a:ext uri="{FF2B5EF4-FFF2-40B4-BE49-F238E27FC236}">
                  <a16:creationId xmlns:a16="http://schemas.microsoft.com/office/drawing/2014/main" id="{64233A05-DC47-4BB2-BD78-839A8061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86">
              <a:extLst>
                <a:ext uri="{FF2B5EF4-FFF2-40B4-BE49-F238E27FC236}">
                  <a16:creationId xmlns:a16="http://schemas.microsoft.com/office/drawing/2014/main" id="{FBBBEE6C-1B31-4BC6-9B03-DF62191E6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87">
              <a:extLst>
                <a:ext uri="{FF2B5EF4-FFF2-40B4-BE49-F238E27FC236}">
                  <a16:creationId xmlns:a16="http://schemas.microsoft.com/office/drawing/2014/main" id="{2FA254E5-B121-4C3E-94EB-21D41C461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88">
              <a:extLst>
                <a:ext uri="{FF2B5EF4-FFF2-40B4-BE49-F238E27FC236}">
                  <a16:creationId xmlns:a16="http://schemas.microsoft.com/office/drawing/2014/main" id="{E4492CD0-F119-4D3B-B64A-5EE9E25B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89">
              <a:extLst>
                <a:ext uri="{FF2B5EF4-FFF2-40B4-BE49-F238E27FC236}">
                  <a16:creationId xmlns:a16="http://schemas.microsoft.com/office/drawing/2014/main" id="{6F51EE23-C397-477D-B47D-F5D3CA6F4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90">
              <a:extLst>
                <a:ext uri="{FF2B5EF4-FFF2-40B4-BE49-F238E27FC236}">
                  <a16:creationId xmlns:a16="http://schemas.microsoft.com/office/drawing/2014/main" id="{A4CFBE30-4D52-46C9-87AC-3A9F359FB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91">
              <a:extLst>
                <a:ext uri="{FF2B5EF4-FFF2-40B4-BE49-F238E27FC236}">
                  <a16:creationId xmlns:a16="http://schemas.microsoft.com/office/drawing/2014/main" id="{009CA64A-A851-4014-A909-DCD90966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92">
              <a:extLst>
                <a:ext uri="{FF2B5EF4-FFF2-40B4-BE49-F238E27FC236}">
                  <a16:creationId xmlns:a16="http://schemas.microsoft.com/office/drawing/2014/main" id="{631EB402-31AE-45A2-953B-3FF7CC320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93">
              <a:extLst>
                <a:ext uri="{FF2B5EF4-FFF2-40B4-BE49-F238E27FC236}">
                  <a16:creationId xmlns:a16="http://schemas.microsoft.com/office/drawing/2014/main" id="{D51B941B-28C3-478E-9BFD-654E16C4D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94">
              <a:extLst>
                <a:ext uri="{FF2B5EF4-FFF2-40B4-BE49-F238E27FC236}">
                  <a16:creationId xmlns:a16="http://schemas.microsoft.com/office/drawing/2014/main" id="{15E484FB-5B17-4599-868B-A39FCA75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95">
              <a:extLst>
                <a:ext uri="{FF2B5EF4-FFF2-40B4-BE49-F238E27FC236}">
                  <a16:creationId xmlns:a16="http://schemas.microsoft.com/office/drawing/2014/main" id="{D09BD19F-9EAC-45D5-90F0-F128EA7B3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96">
              <a:extLst>
                <a:ext uri="{FF2B5EF4-FFF2-40B4-BE49-F238E27FC236}">
                  <a16:creationId xmlns:a16="http://schemas.microsoft.com/office/drawing/2014/main" id="{FA5F3D32-4BCA-4101-AED6-F07BD2054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97">
              <a:extLst>
                <a:ext uri="{FF2B5EF4-FFF2-40B4-BE49-F238E27FC236}">
                  <a16:creationId xmlns:a16="http://schemas.microsoft.com/office/drawing/2014/main" id="{EC0E0D72-ECA9-457A-91F2-0F60A9A08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98">
              <a:extLst>
                <a:ext uri="{FF2B5EF4-FFF2-40B4-BE49-F238E27FC236}">
                  <a16:creationId xmlns:a16="http://schemas.microsoft.com/office/drawing/2014/main" id="{D12740AF-85B0-4661-AA20-EA4C7D8BF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99">
              <a:extLst>
                <a:ext uri="{FF2B5EF4-FFF2-40B4-BE49-F238E27FC236}">
                  <a16:creationId xmlns:a16="http://schemas.microsoft.com/office/drawing/2014/main" id="{2AEB96D7-0728-4CDF-A065-92D34D8AB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400">
              <a:extLst>
                <a:ext uri="{FF2B5EF4-FFF2-40B4-BE49-F238E27FC236}">
                  <a16:creationId xmlns:a16="http://schemas.microsoft.com/office/drawing/2014/main" id="{25E2FC03-3AE5-4816-8CA3-0443D37E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401">
              <a:extLst>
                <a:ext uri="{FF2B5EF4-FFF2-40B4-BE49-F238E27FC236}">
                  <a16:creationId xmlns:a16="http://schemas.microsoft.com/office/drawing/2014/main" id="{03AFBCA4-E113-4DC3-AE71-DBC8E02A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402">
              <a:extLst>
                <a:ext uri="{FF2B5EF4-FFF2-40B4-BE49-F238E27FC236}">
                  <a16:creationId xmlns:a16="http://schemas.microsoft.com/office/drawing/2014/main" id="{6A82D767-E411-4BF9-B59D-3E955141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403">
              <a:extLst>
                <a:ext uri="{FF2B5EF4-FFF2-40B4-BE49-F238E27FC236}">
                  <a16:creationId xmlns:a16="http://schemas.microsoft.com/office/drawing/2014/main" id="{E582FDAD-85A7-47A4-A2CA-3BD10067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404">
              <a:extLst>
                <a:ext uri="{FF2B5EF4-FFF2-40B4-BE49-F238E27FC236}">
                  <a16:creationId xmlns:a16="http://schemas.microsoft.com/office/drawing/2014/main" id="{D0521E2C-7543-4F9D-9535-96C0F530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405">
              <a:extLst>
                <a:ext uri="{FF2B5EF4-FFF2-40B4-BE49-F238E27FC236}">
                  <a16:creationId xmlns:a16="http://schemas.microsoft.com/office/drawing/2014/main" id="{3DB84AFE-5A32-4BCD-9B4C-4E1A74E49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407">
              <a:extLst>
                <a:ext uri="{FF2B5EF4-FFF2-40B4-BE49-F238E27FC236}">
                  <a16:creationId xmlns:a16="http://schemas.microsoft.com/office/drawing/2014/main" id="{46D57559-7F10-4D95-94AF-FAFB8B2A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408">
              <a:extLst>
                <a:ext uri="{FF2B5EF4-FFF2-40B4-BE49-F238E27FC236}">
                  <a16:creationId xmlns:a16="http://schemas.microsoft.com/office/drawing/2014/main" id="{96BA50CB-6BEC-4BDD-99B7-09040D9A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409">
              <a:extLst>
                <a:ext uri="{FF2B5EF4-FFF2-40B4-BE49-F238E27FC236}">
                  <a16:creationId xmlns:a16="http://schemas.microsoft.com/office/drawing/2014/main" id="{F1F15EAB-F654-4064-A9EE-4559851C5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410">
              <a:extLst>
                <a:ext uri="{FF2B5EF4-FFF2-40B4-BE49-F238E27FC236}">
                  <a16:creationId xmlns:a16="http://schemas.microsoft.com/office/drawing/2014/main" id="{AE4D1D14-DD4B-4705-A2B3-AD2544641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11">
              <a:extLst>
                <a:ext uri="{FF2B5EF4-FFF2-40B4-BE49-F238E27FC236}">
                  <a16:creationId xmlns:a16="http://schemas.microsoft.com/office/drawing/2014/main" id="{FC491AE9-35E1-43C6-8ADA-8AA5035F8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12">
              <a:extLst>
                <a:ext uri="{FF2B5EF4-FFF2-40B4-BE49-F238E27FC236}">
                  <a16:creationId xmlns:a16="http://schemas.microsoft.com/office/drawing/2014/main" id="{BD259262-7FD5-4DF3-94C6-9969D367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13">
              <a:extLst>
                <a:ext uri="{FF2B5EF4-FFF2-40B4-BE49-F238E27FC236}">
                  <a16:creationId xmlns:a16="http://schemas.microsoft.com/office/drawing/2014/main" id="{53172A7B-72F7-4886-B687-CB67B55D2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14">
              <a:extLst>
                <a:ext uri="{FF2B5EF4-FFF2-40B4-BE49-F238E27FC236}">
                  <a16:creationId xmlns:a16="http://schemas.microsoft.com/office/drawing/2014/main" id="{5FBC874F-EEA8-4352-98A1-8749EB59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15">
              <a:extLst>
                <a:ext uri="{FF2B5EF4-FFF2-40B4-BE49-F238E27FC236}">
                  <a16:creationId xmlns:a16="http://schemas.microsoft.com/office/drawing/2014/main" id="{E2FF18D5-7D6F-4A75-BBCC-BCCD1BDEE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16">
              <a:extLst>
                <a:ext uri="{FF2B5EF4-FFF2-40B4-BE49-F238E27FC236}">
                  <a16:creationId xmlns:a16="http://schemas.microsoft.com/office/drawing/2014/main" id="{05ACD0E0-C54D-400B-B6D5-2F46EE15B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17">
              <a:extLst>
                <a:ext uri="{FF2B5EF4-FFF2-40B4-BE49-F238E27FC236}">
                  <a16:creationId xmlns:a16="http://schemas.microsoft.com/office/drawing/2014/main" id="{31BFF82F-BA08-4169-998F-A5C0E5D0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18">
              <a:extLst>
                <a:ext uri="{FF2B5EF4-FFF2-40B4-BE49-F238E27FC236}">
                  <a16:creationId xmlns:a16="http://schemas.microsoft.com/office/drawing/2014/main" id="{A0E9EA09-135F-499A-B792-8CB7289F7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19">
              <a:extLst>
                <a:ext uri="{FF2B5EF4-FFF2-40B4-BE49-F238E27FC236}">
                  <a16:creationId xmlns:a16="http://schemas.microsoft.com/office/drawing/2014/main" id="{8536E484-C4A9-457E-B316-2AA3372C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20">
              <a:extLst>
                <a:ext uri="{FF2B5EF4-FFF2-40B4-BE49-F238E27FC236}">
                  <a16:creationId xmlns:a16="http://schemas.microsoft.com/office/drawing/2014/main" id="{B43ABDBE-FDF8-4D17-A793-67D8BE8A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21">
              <a:extLst>
                <a:ext uri="{FF2B5EF4-FFF2-40B4-BE49-F238E27FC236}">
                  <a16:creationId xmlns:a16="http://schemas.microsoft.com/office/drawing/2014/main" id="{FC8383BB-2914-4296-B29D-46C002EAE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22">
              <a:extLst>
                <a:ext uri="{FF2B5EF4-FFF2-40B4-BE49-F238E27FC236}">
                  <a16:creationId xmlns:a16="http://schemas.microsoft.com/office/drawing/2014/main" id="{E156B167-F9D8-48CD-A6E8-BBB6DB580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23">
              <a:extLst>
                <a:ext uri="{FF2B5EF4-FFF2-40B4-BE49-F238E27FC236}">
                  <a16:creationId xmlns:a16="http://schemas.microsoft.com/office/drawing/2014/main" id="{ED0727F3-F86C-48BC-BDDE-AECBF1700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24">
              <a:extLst>
                <a:ext uri="{FF2B5EF4-FFF2-40B4-BE49-F238E27FC236}">
                  <a16:creationId xmlns:a16="http://schemas.microsoft.com/office/drawing/2014/main" id="{E7F7EBD2-D2E5-4350-A625-3F8DB704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25">
              <a:extLst>
                <a:ext uri="{FF2B5EF4-FFF2-40B4-BE49-F238E27FC236}">
                  <a16:creationId xmlns:a16="http://schemas.microsoft.com/office/drawing/2014/main" id="{83C879ED-D5E4-4CE2-9ABD-97ABC11BF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26">
              <a:extLst>
                <a:ext uri="{FF2B5EF4-FFF2-40B4-BE49-F238E27FC236}">
                  <a16:creationId xmlns:a16="http://schemas.microsoft.com/office/drawing/2014/main" id="{56C45218-00BE-4EF7-8ABF-93367C76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27">
              <a:extLst>
                <a:ext uri="{FF2B5EF4-FFF2-40B4-BE49-F238E27FC236}">
                  <a16:creationId xmlns:a16="http://schemas.microsoft.com/office/drawing/2014/main" id="{B113D29D-6E1C-4CCB-BE96-B0F82928F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28">
              <a:extLst>
                <a:ext uri="{FF2B5EF4-FFF2-40B4-BE49-F238E27FC236}">
                  <a16:creationId xmlns:a16="http://schemas.microsoft.com/office/drawing/2014/main" id="{447A4A3D-FFDE-4EC2-B18A-145D1C3B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29">
              <a:extLst>
                <a:ext uri="{FF2B5EF4-FFF2-40B4-BE49-F238E27FC236}">
                  <a16:creationId xmlns:a16="http://schemas.microsoft.com/office/drawing/2014/main" id="{C2102282-D349-4B34-AD04-BE3CA5EB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30">
              <a:extLst>
                <a:ext uri="{FF2B5EF4-FFF2-40B4-BE49-F238E27FC236}">
                  <a16:creationId xmlns:a16="http://schemas.microsoft.com/office/drawing/2014/main" id="{E3D49D34-D423-4EF3-9496-6BE5123A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31">
              <a:extLst>
                <a:ext uri="{FF2B5EF4-FFF2-40B4-BE49-F238E27FC236}">
                  <a16:creationId xmlns:a16="http://schemas.microsoft.com/office/drawing/2014/main" id="{53ED93FB-9DD7-4D9C-8808-3A520318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32">
              <a:extLst>
                <a:ext uri="{FF2B5EF4-FFF2-40B4-BE49-F238E27FC236}">
                  <a16:creationId xmlns:a16="http://schemas.microsoft.com/office/drawing/2014/main" id="{FA1A8526-1D8A-4D6E-84FD-ADA07B889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33">
              <a:extLst>
                <a:ext uri="{FF2B5EF4-FFF2-40B4-BE49-F238E27FC236}">
                  <a16:creationId xmlns:a16="http://schemas.microsoft.com/office/drawing/2014/main" id="{48DA1622-6C0F-4741-9B32-FC51F4607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34">
              <a:extLst>
                <a:ext uri="{FF2B5EF4-FFF2-40B4-BE49-F238E27FC236}">
                  <a16:creationId xmlns:a16="http://schemas.microsoft.com/office/drawing/2014/main" id="{B8EF881B-A008-4259-A162-45B0BD58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35">
              <a:extLst>
                <a:ext uri="{FF2B5EF4-FFF2-40B4-BE49-F238E27FC236}">
                  <a16:creationId xmlns:a16="http://schemas.microsoft.com/office/drawing/2014/main" id="{4D78C5BA-86C2-4453-8E2A-C23765016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36">
              <a:extLst>
                <a:ext uri="{FF2B5EF4-FFF2-40B4-BE49-F238E27FC236}">
                  <a16:creationId xmlns:a16="http://schemas.microsoft.com/office/drawing/2014/main" id="{76CCA77C-E891-4C8C-8D78-B709B435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37">
              <a:extLst>
                <a:ext uri="{FF2B5EF4-FFF2-40B4-BE49-F238E27FC236}">
                  <a16:creationId xmlns:a16="http://schemas.microsoft.com/office/drawing/2014/main" id="{96A271CD-FFE7-412A-8181-92E14E24B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38">
              <a:extLst>
                <a:ext uri="{FF2B5EF4-FFF2-40B4-BE49-F238E27FC236}">
                  <a16:creationId xmlns:a16="http://schemas.microsoft.com/office/drawing/2014/main" id="{B1425CCE-474F-4253-814D-9AA1A241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39">
              <a:extLst>
                <a:ext uri="{FF2B5EF4-FFF2-40B4-BE49-F238E27FC236}">
                  <a16:creationId xmlns:a16="http://schemas.microsoft.com/office/drawing/2014/main" id="{E2C3F01B-FE6D-4F37-A888-AD8CD2D68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40">
              <a:extLst>
                <a:ext uri="{FF2B5EF4-FFF2-40B4-BE49-F238E27FC236}">
                  <a16:creationId xmlns:a16="http://schemas.microsoft.com/office/drawing/2014/main" id="{E1619CE4-BCE3-4BC7-9439-9CE09CBE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41">
              <a:extLst>
                <a:ext uri="{FF2B5EF4-FFF2-40B4-BE49-F238E27FC236}">
                  <a16:creationId xmlns:a16="http://schemas.microsoft.com/office/drawing/2014/main" id="{B3A3D098-32E7-4DA7-A305-A592DEEA4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42">
              <a:extLst>
                <a:ext uri="{FF2B5EF4-FFF2-40B4-BE49-F238E27FC236}">
                  <a16:creationId xmlns:a16="http://schemas.microsoft.com/office/drawing/2014/main" id="{25610396-7521-46EA-A980-C06DEA08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43">
              <a:extLst>
                <a:ext uri="{FF2B5EF4-FFF2-40B4-BE49-F238E27FC236}">
                  <a16:creationId xmlns:a16="http://schemas.microsoft.com/office/drawing/2014/main" id="{DC6ACCB4-2034-46D2-A815-61EACD17E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44">
              <a:extLst>
                <a:ext uri="{FF2B5EF4-FFF2-40B4-BE49-F238E27FC236}">
                  <a16:creationId xmlns:a16="http://schemas.microsoft.com/office/drawing/2014/main" id="{08338F4B-48D4-489B-9232-E153B29A4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45">
              <a:extLst>
                <a:ext uri="{FF2B5EF4-FFF2-40B4-BE49-F238E27FC236}">
                  <a16:creationId xmlns:a16="http://schemas.microsoft.com/office/drawing/2014/main" id="{E1A39819-0752-4CA6-8CCC-E8953BA7D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46">
              <a:extLst>
                <a:ext uri="{FF2B5EF4-FFF2-40B4-BE49-F238E27FC236}">
                  <a16:creationId xmlns:a16="http://schemas.microsoft.com/office/drawing/2014/main" id="{D09D4F82-C06F-4027-AC65-D6F13EF64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47">
              <a:extLst>
                <a:ext uri="{FF2B5EF4-FFF2-40B4-BE49-F238E27FC236}">
                  <a16:creationId xmlns:a16="http://schemas.microsoft.com/office/drawing/2014/main" id="{E2D9ECD6-E518-482F-9E80-BB13EB9E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48">
              <a:extLst>
                <a:ext uri="{FF2B5EF4-FFF2-40B4-BE49-F238E27FC236}">
                  <a16:creationId xmlns:a16="http://schemas.microsoft.com/office/drawing/2014/main" id="{9E4AA22A-9156-41B6-BBE9-87EC8E1B7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49">
              <a:extLst>
                <a:ext uri="{FF2B5EF4-FFF2-40B4-BE49-F238E27FC236}">
                  <a16:creationId xmlns:a16="http://schemas.microsoft.com/office/drawing/2014/main" id="{F29455BE-2FA8-4EA4-85BB-C92CA9F6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50">
              <a:extLst>
                <a:ext uri="{FF2B5EF4-FFF2-40B4-BE49-F238E27FC236}">
                  <a16:creationId xmlns:a16="http://schemas.microsoft.com/office/drawing/2014/main" id="{7BCC6F62-11BB-4BAD-AD8D-11BD62FEB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51">
              <a:extLst>
                <a:ext uri="{FF2B5EF4-FFF2-40B4-BE49-F238E27FC236}">
                  <a16:creationId xmlns:a16="http://schemas.microsoft.com/office/drawing/2014/main" id="{BBCBCF13-F90E-4252-8D1D-92866BC8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52">
              <a:extLst>
                <a:ext uri="{FF2B5EF4-FFF2-40B4-BE49-F238E27FC236}">
                  <a16:creationId xmlns:a16="http://schemas.microsoft.com/office/drawing/2014/main" id="{3F1405F4-B101-4DCE-B874-9D6B22ED7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53">
              <a:extLst>
                <a:ext uri="{FF2B5EF4-FFF2-40B4-BE49-F238E27FC236}">
                  <a16:creationId xmlns:a16="http://schemas.microsoft.com/office/drawing/2014/main" id="{6D93598E-E6E5-4975-91A1-09485E772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54">
              <a:extLst>
                <a:ext uri="{FF2B5EF4-FFF2-40B4-BE49-F238E27FC236}">
                  <a16:creationId xmlns:a16="http://schemas.microsoft.com/office/drawing/2014/main" id="{7FA62D32-5167-42E2-9417-853C7A1A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55">
              <a:extLst>
                <a:ext uri="{FF2B5EF4-FFF2-40B4-BE49-F238E27FC236}">
                  <a16:creationId xmlns:a16="http://schemas.microsoft.com/office/drawing/2014/main" id="{FDB318B4-285E-4124-B960-8A8FC50B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56">
              <a:extLst>
                <a:ext uri="{FF2B5EF4-FFF2-40B4-BE49-F238E27FC236}">
                  <a16:creationId xmlns:a16="http://schemas.microsoft.com/office/drawing/2014/main" id="{E96EFE3A-1737-4282-9F3D-5D29F4452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57">
              <a:extLst>
                <a:ext uri="{FF2B5EF4-FFF2-40B4-BE49-F238E27FC236}">
                  <a16:creationId xmlns:a16="http://schemas.microsoft.com/office/drawing/2014/main" id="{0403139B-742E-4BF6-B434-E9403F983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58">
              <a:extLst>
                <a:ext uri="{FF2B5EF4-FFF2-40B4-BE49-F238E27FC236}">
                  <a16:creationId xmlns:a16="http://schemas.microsoft.com/office/drawing/2014/main" id="{ED9A9EC8-902D-482B-AEBD-D8BF2481B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59">
              <a:extLst>
                <a:ext uri="{FF2B5EF4-FFF2-40B4-BE49-F238E27FC236}">
                  <a16:creationId xmlns:a16="http://schemas.microsoft.com/office/drawing/2014/main" id="{58B15941-98B7-43B7-B650-DCC9CADD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60">
              <a:extLst>
                <a:ext uri="{FF2B5EF4-FFF2-40B4-BE49-F238E27FC236}">
                  <a16:creationId xmlns:a16="http://schemas.microsoft.com/office/drawing/2014/main" id="{19E09AB6-B126-4DE4-A714-9B1FCC13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61">
              <a:extLst>
                <a:ext uri="{FF2B5EF4-FFF2-40B4-BE49-F238E27FC236}">
                  <a16:creationId xmlns:a16="http://schemas.microsoft.com/office/drawing/2014/main" id="{22907B1D-1A4E-4F22-91B1-2970B8CB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62">
              <a:extLst>
                <a:ext uri="{FF2B5EF4-FFF2-40B4-BE49-F238E27FC236}">
                  <a16:creationId xmlns:a16="http://schemas.microsoft.com/office/drawing/2014/main" id="{989ADF6F-E037-4548-8BAE-708528EED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63">
              <a:extLst>
                <a:ext uri="{FF2B5EF4-FFF2-40B4-BE49-F238E27FC236}">
                  <a16:creationId xmlns:a16="http://schemas.microsoft.com/office/drawing/2014/main" id="{DDDD3DB3-1BF2-470D-A556-1592C4B4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64">
              <a:extLst>
                <a:ext uri="{FF2B5EF4-FFF2-40B4-BE49-F238E27FC236}">
                  <a16:creationId xmlns:a16="http://schemas.microsoft.com/office/drawing/2014/main" id="{CC544598-D12D-45DC-9FB8-14DFC03A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65">
              <a:extLst>
                <a:ext uri="{FF2B5EF4-FFF2-40B4-BE49-F238E27FC236}">
                  <a16:creationId xmlns:a16="http://schemas.microsoft.com/office/drawing/2014/main" id="{1090CD4F-F3F9-4F2A-B55E-D88CB8DB9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66">
              <a:extLst>
                <a:ext uri="{FF2B5EF4-FFF2-40B4-BE49-F238E27FC236}">
                  <a16:creationId xmlns:a16="http://schemas.microsoft.com/office/drawing/2014/main" id="{1E958C45-4A67-475E-B77E-A8FB8BC7E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67">
              <a:extLst>
                <a:ext uri="{FF2B5EF4-FFF2-40B4-BE49-F238E27FC236}">
                  <a16:creationId xmlns:a16="http://schemas.microsoft.com/office/drawing/2014/main" id="{03765914-FD82-43F0-9193-D423B6B8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68">
              <a:extLst>
                <a:ext uri="{FF2B5EF4-FFF2-40B4-BE49-F238E27FC236}">
                  <a16:creationId xmlns:a16="http://schemas.microsoft.com/office/drawing/2014/main" id="{1EFF37DD-12AF-430F-B3A2-818B2BA8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69">
              <a:extLst>
                <a:ext uri="{FF2B5EF4-FFF2-40B4-BE49-F238E27FC236}">
                  <a16:creationId xmlns:a16="http://schemas.microsoft.com/office/drawing/2014/main" id="{9E22E688-6106-4A2B-8B92-7C94CFEC3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70">
              <a:extLst>
                <a:ext uri="{FF2B5EF4-FFF2-40B4-BE49-F238E27FC236}">
                  <a16:creationId xmlns:a16="http://schemas.microsoft.com/office/drawing/2014/main" id="{B59484A1-5BFA-4C7E-911E-6DB41C9D9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71">
              <a:extLst>
                <a:ext uri="{FF2B5EF4-FFF2-40B4-BE49-F238E27FC236}">
                  <a16:creationId xmlns:a16="http://schemas.microsoft.com/office/drawing/2014/main" id="{4B90BB73-448D-4DB1-AC5E-6E44FC84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72">
              <a:extLst>
                <a:ext uri="{FF2B5EF4-FFF2-40B4-BE49-F238E27FC236}">
                  <a16:creationId xmlns:a16="http://schemas.microsoft.com/office/drawing/2014/main" id="{4F178267-424C-4DAE-B645-28C62F634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73">
              <a:extLst>
                <a:ext uri="{FF2B5EF4-FFF2-40B4-BE49-F238E27FC236}">
                  <a16:creationId xmlns:a16="http://schemas.microsoft.com/office/drawing/2014/main" id="{26DAF10C-3864-428C-B612-C825B3C11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74">
              <a:extLst>
                <a:ext uri="{FF2B5EF4-FFF2-40B4-BE49-F238E27FC236}">
                  <a16:creationId xmlns:a16="http://schemas.microsoft.com/office/drawing/2014/main" id="{3B5A4C18-D178-47A6-83D7-5878AA77C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75">
              <a:extLst>
                <a:ext uri="{FF2B5EF4-FFF2-40B4-BE49-F238E27FC236}">
                  <a16:creationId xmlns:a16="http://schemas.microsoft.com/office/drawing/2014/main" id="{105C5D59-CECE-49CA-BF86-3ED1AB39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76">
              <a:extLst>
                <a:ext uri="{FF2B5EF4-FFF2-40B4-BE49-F238E27FC236}">
                  <a16:creationId xmlns:a16="http://schemas.microsoft.com/office/drawing/2014/main" id="{EC84309D-615E-497E-BF19-204EDA840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77">
              <a:extLst>
                <a:ext uri="{FF2B5EF4-FFF2-40B4-BE49-F238E27FC236}">
                  <a16:creationId xmlns:a16="http://schemas.microsoft.com/office/drawing/2014/main" id="{FE07A4D2-896E-41EF-809C-14C73B78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78">
              <a:extLst>
                <a:ext uri="{FF2B5EF4-FFF2-40B4-BE49-F238E27FC236}">
                  <a16:creationId xmlns:a16="http://schemas.microsoft.com/office/drawing/2014/main" id="{A2A83636-2A74-4A16-B594-6E10B8C4B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79">
              <a:extLst>
                <a:ext uri="{FF2B5EF4-FFF2-40B4-BE49-F238E27FC236}">
                  <a16:creationId xmlns:a16="http://schemas.microsoft.com/office/drawing/2014/main" id="{4009D1EF-B9C1-4AF3-BAC0-746EB7C5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80">
              <a:extLst>
                <a:ext uri="{FF2B5EF4-FFF2-40B4-BE49-F238E27FC236}">
                  <a16:creationId xmlns:a16="http://schemas.microsoft.com/office/drawing/2014/main" id="{1313C80A-ACED-4E57-BC22-BE90A3D59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81">
              <a:extLst>
                <a:ext uri="{FF2B5EF4-FFF2-40B4-BE49-F238E27FC236}">
                  <a16:creationId xmlns:a16="http://schemas.microsoft.com/office/drawing/2014/main" id="{35576B9A-25DD-458D-8599-AD05157F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82">
              <a:extLst>
                <a:ext uri="{FF2B5EF4-FFF2-40B4-BE49-F238E27FC236}">
                  <a16:creationId xmlns:a16="http://schemas.microsoft.com/office/drawing/2014/main" id="{8C94283B-CD54-4505-9866-AB5FB2A03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83">
              <a:extLst>
                <a:ext uri="{FF2B5EF4-FFF2-40B4-BE49-F238E27FC236}">
                  <a16:creationId xmlns:a16="http://schemas.microsoft.com/office/drawing/2014/main" id="{768F5E7B-AB1E-42C0-848E-41990BBE6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84">
              <a:extLst>
                <a:ext uri="{FF2B5EF4-FFF2-40B4-BE49-F238E27FC236}">
                  <a16:creationId xmlns:a16="http://schemas.microsoft.com/office/drawing/2014/main" id="{A138534B-D0FD-4B05-A2EE-1BACA700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85">
              <a:extLst>
                <a:ext uri="{FF2B5EF4-FFF2-40B4-BE49-F238E27FC236}">
                  <a16:creationId xmlns:a16="http://schemas.microsoft.com/office/drawing/2014/main" id="{CA18CB32-2236-475F-B6F4-C9DDC019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86">
              <a:extLst>
                <a:ext uri="{FF2B5EF4-FFF2-40B4-BE49-F238E27FC236}">
                  <a16:creationId xmlns:a16="http://schemas.microsoft.com/office/drawing/2014/main" id="{4DFEB14D-A9C3-451F-85BE-07A73373E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87">
              <a:extLst>
                <a:ext uri="{FF2B5EF4-FFF2-40B4-BE49-F238E27FC236}">
                  <a16:creationId xmlns:a16="http://schemas.microsoft.com/office/drawing/2014/main" id="{BFE27C96-5223-4D90-B6CD-05C869CF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88">
              <a:extLst>
                <a:ext uri="{FF2B5EF4-FFF2-40B4-BE49-F238E27FC236}">
                  <a16:creationId xmlns:a16="http://schemas.microsoft.com/office/drawing/2014/main" id="{8A17108A-B0CC-4785-BF38-BC78BEA05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89">
              <a:extLst>
                <a:ext uri="{FF2B5EF4-FFF2-40B4-BE49-F238E27FC236}">
                  <a16:creationId xmlns:a16="http://schemas.microsoft.com/office/drawing/2014/main" id="{F64BA4B8-99FC-4F56-9FAB-D8A90F351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90">
              <a:extLst>
                <a:ext uri="{FF2B5EF4-FFF2-40B4-BE49-F238E27FC236}">
                  <a16:creationId xmlns:a16="http://schemas.microsoft.com/office/drawing/2014/main" id="{09F0453D-B27A-4E19-A855-871CA9EB4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91">
              <a:extLst>
                <a:ext uri="{FF2B5EF4-FFF2-40B4-BE49-F238E27FC236}">
                  <a16:creationId xmlns:a16="http://schemas.microsoft.com/office/drawing/2014/main" id="{5B662736-CC1E-4F18-A8BD-51329317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92">
              <a:extLst>
                <a:ext uri="{FF2B5EF4-FFF2-40B4-BE49-F238E27FC236}">
                  <a16:creationId xmlns:a16="http://schemas.microsoft.com/office/drawing/2014/main" id="{D3E40662-01E8-4780-BCD8-FEF33C9D5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93">
              <a:extLst>
                <a:ext uri="{FF2B5EF4-FFF2-40B4-BE49-F238E27FC236}">
                  <a16:creationId xmlns:a16="http://schemas.microsoft.com/office/drawing/2014/main" id="{A9A1D987-3DF8-428F-9E79-4EE77FD0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94">
              <a:extLst>
                <a:ext uri="{FF2B5EF4-FFF2-40B4-BE49-F238E27FC236}">
                  <a16:creationId xmlns:a16="http://schemas.microsoft.com/office/drawing/2014/main" id="{C70899A6-3569-4413-9A17-112E0593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95">
              <a:extLst>
                <a:ext uri="{FF2B5EF4-FFF2-40B4-BE49-F238E27FC236}">
                  <a16:creationId xmlns:a16="http://schemas.microsoft.com/office/drawing/2014/main" id="{93C0B18E-1401-458C-B77D-3324703DD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96">
              <a:extLst>
                <a:ext uri="{FF2B5EF4-FFF2-40B4-BE49-F238E27FC236}">
                  <a16:creationId xmlns:a16="http://schemas.microsoft.com/office/drawing/2014/main" id="{8E071458-1F68-4737-9171-B8CF6E01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97">
              <a:extLst>
                <a:ext uri="{FF2B5EF4-FFF2-40B4-BE49-F238E27FC236}">
                  <a16:creationId xmlns:a16="http://schemas.microsoft.com/office/drawing/2014/main" id="{51462EA4-6740-43C9-AC4D-4DC04F7E8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98">
              <a:extLst>
                <a:ext uri="{FF2B5EF4-FFF2-40B4-BE49-F238E27FC236}">
                  <a16:creationId xmlns:a16="http://schemas.microsoft.com/office/drawing/2014/main" id="{7983A8B5-BF7C-4069-8151-63E88FEA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99">
              <a:extLst>
                <a:ext uri="{FF2B5EF4-FFF2-40B4-BE49-F238E27FC236}">
                  <a16:creationId xmlns:a16="http://schemas.microsoft.com/office/drawing/2014/main" id="{B7F07AD5-5930-4DAB-8A60-10D77AA3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500">
              <a:extLst>
                <a:ext uri="{FF2B5EF4-FFF2-40B4-BE49-F238E27FC236}">
                  <a16:creationId xmlns:a16="http://schemas.microsoft.com/office/drawing/2014/main" id="{48419B40-81D4-4181-9650-75DD659D0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501">
              <a:extLst>
                <a:ext uri="{FF2B5EF4-FFF2-40B4-BE49-F238E27FC236}">
                  <a16:creationId xmlns:a16="http://schemas.microsoft.com/office/drawing/2014/main" id="{55811860-051D-465E-93D6-642F8CDCE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502">
              <a:extLst>
                <a:ext uri="{FF2B5EF4-FFF2-40B4-BE49-F238E27FC236}">
                  <a16:creationId xmlns:a16="http://schemas.microsoft.com/office/drawing/2014/main" id="{F6696E42-9877-48C5-86D0-243F2CD8F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503">
              <a:extLst>
                <a:ext uri="{FF2B5EF4-FFF2-40B4-BE49-F238E27FC236}">
                  <a16:creationId xmlns:a16="http://schemas.microsoft.com/office/drawing/2014/main" id="{A0AC0DA9-9107-416C-9865-807E9B280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504">
              <a:extLst>
                <a:ext uri="{FF2B5EF4-FFF2-40B4-BE49-F238E27FC236}">
                  <a16:creationId xmlns:a16="http://schemas.microsoft.com/office/drawing/2014/main" id="{AA4B2793-DE13-4E27-8507-8762C4C0F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505">
              <a:extLst>
                <a:ext uri="{FF2B5EF4-FFF2-40B4-BE49-F238E27FC236}">
                  <a16:creationId xmlns:a16="http://schemas.microsoft.com/office/drawing/2014/main" id="{09D42377-D454-4139-B124-CA7501CD7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506">
              <a:extLst>
                <a:ext uri="{FF2B5EF4-FFF2-40B4-BE49-F238E27FC236}">
                  <a16:creationId xmlns:a16="http://schemas.microsoft.com/office/drawing/2014/main" id="{5EDD8CFB-C845-4A0A-8F40-F4969053A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507">
              <a:extLst>
                <a:ext uri="{FF2B5EF4-FFF2-40B4-BE49-F238E27FC236}">
                  <a16:creationId xmlns:a16="http://schemas.microsoft.com/office/drawing/2014/main" id="{46D3E93E-E5B8-4770-A2BD-2B8767FC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508">
              <a:extLst>
                <a:ext uri="{FF2B5EF4-FFF2-40B4-BE49-F238E27FC236}">
                  <a16:creationId xmlns:a16="http://schemas.microsoft.com/office/drawing/2014/main" id="{3264B299-897C-4C64-87F0-B2F275C01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509">
              <a:extLst>
                <a:ext uri="{FF2B5EF4-FFF2-40B4-BE49-F238E27FC236}">
                  <a16:creationId xmlns:a16="http://schemas.microsoft.com/office/drawing/2014/main" id="{DF978B90-62D0-42BA-93DB-F5B0CCA26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10">
              <a:extLst>
                <a:ext uri="{FF2B5EF4-FFF2-40B4-BE49-F238E27FC236}">
                  <a16:creationId xmlns:a16="http://schemas.microsoft.com/office/drawing/2014/main" id="{BE05439A-58E0-4714-9369-81999A605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11">
              <a:extLst>
                <a:ext uri="{FF2B5EF4-FFF2-40B4-BE49-F238E27FC236}">
                  <a16:creationId xmlns:a16="http://schemas.microsoft.com/office/drawing/2014/main" id="{73A2D462-1869-4379-B61F-1FF5C1EE1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12">
              <a:extLst>
                <a:ext uri="{FF2B5EF4-FFF2-40B4-BE49-F238E27FC236}">
                  <a16:creationId xmlns:a16="http://schemas.microsoft.com/office/drawing/2014/main" id="{49C2B4B6-4648-4E02-A470-2B74D447E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13">
              <a:extLst>
                <a:ext uri="{FF2B5EF4-FFF2-40B4-BE49-F238E27FC236}">
                  <a16:creationId xmlns:a16="http://schemas.microsoft.com/office/drawing/2014/main" id="{7967C59F-6C17-4ABF-AED9-78DA96C98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14">
              <a:extLst>
                <a:ext uri="{FF2B5EF4-FFF2-40B4-BE49-F238E27FC236}">
                  <a16:creationId xmlns:a16="http://schemas.microsoft.com/office/drawing/2014/main" id="{2C80D79B-8CEF-4FE2-A662-508F9B7D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15">
              <a:extLst>
                <a:ext uri="{FF2B5EF4-FFF2-40B4-BE49-F238E27FC236}">
                  <a16:creationId xmlns:a16="http://schemas.microsoft.com/office/drawing/2014/main" id="{98EB38F3-8A5F-481C-8DE5-1CB2A681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16">
              <a:extLst>
                <a:ext uri="{FF2B5EF4-FFF2-40B4-BE49-F238E27FC236}">
                  <a16:creationId xmlns:a16="http://schemas.microsoft.com/office/drawing/2014/main" id="{C3D8E258-47B5-41AB-B779-A2C599FC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17">
              <a:extLst>
                <a:ext uri="{FF2B5EF4-FFF2-40B4-BE49-F238E27FC236}">
                  <a16:creationId xmlns:a16="http://schemas.microsoft.com/office/drawing/2014/main" id="{607A6B5E-A202-4C49-8FDE-C5A7E7C0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18">
              <a:extLst>
                <a:ext uri="{FF2B5EF4-FFF2-40B4-BE49-F238E27FC236}">
                  <a16:creationId xmlns:a16="http://schemas.microsoft.com/office/drawing/2014/main" id="{62C342B7-162B-49B3-8CB9-8209114A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19">
              <a:extLst>
                <a:ext uri="{FF2B5EF4-FFF2-40B4-BE49-F238E27FC236}">
                  <a16:creationId xmlns:a16="http://schemas.microsoft.com/office/drawing/2014/main" id="{BE033E74-7C83-4E0A-B7F4-74054AD4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20">
              <a:extLst>
                <a:ext uri="{FF2B5EF4-FFF2-40B4-BE49-F238E27FC236}">
                  <a16:creationId xmlns:a16="http://schemas.microsoft.com/office/drawing/2014/main" id="{EBDC624E-5428-4AB9-A6B2-E6448A53D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21">
              <a:extLst>
                <a:ext uri="{FF2B5EF4-FFF2-40B4-BE49-F238E27FC236}">
                  <a16:creationId xmlns:a16="http://schemas.microsoft.com/office/drawing/2014/main" id="{FB62C88A-D539-4789-A634-BBB95C2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22">
              <a:extLst>
                <a:ext uri="{FF2B5EF4-FFF2-40B4-BE49-F238E27FC236}">
                  <a16:creationId xmlns:a16="http://schemas.microsoft.com/office/drawing/2014/main" id="{6A21D5BC-C663-4B62-9252-3B007BBBD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23">
              <a:extLst>
                <a:ext uri="{FF2B5EF4-FFF2-40B4-BE49-F238E27FC236}">
                  <a16:creationId xmlns:a16="http://schemas.microsoft.com/office/drawing/2014/main" id="{6B31EE69-F79A-4832-8BC9-BB658F7D6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24">
              <a:extLst>
                <a:ext uri="{FF2B5EF4-FFF2-40B4-BE49-F238E27FC236}">
                  <a16:creationId xmlns:a16="http://schemas.microsoft.com/office/drawing/2014/main" id="{655DC40B-9138-48F6-B672-E25F34FC2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25">
              <a:extLst>
                <a:ext uri="{FF2B5EF4-FFF2-40B4-BE49-F238E27FC236}">
                  <a16:creationId xmlns:a16="http://schemas.microsoft.com/office/drawing/2014/main" id="{F84590B5-21F2-43B6-856E-CCAEFD81F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26">
              <a:extLst>
                <a:ext uri="{FF2B5EF4-FFF2-40B4-BE49-F238E27FC236}">
                  <a16:creationId xmlns:a16="http://schemas.microsoft.com/office/drawing/2014/main" id="{82352E8E-6C51-42BB-8E9A-64F0BD3E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27">
              <a:extLst>
                <a:ext uri="{FF2B5EF4-FFF2-40B4-BE49-F238E27FC236}">
                  <a16:creationId xmlns:a16="http://schemas.microsoft.com/office/drawing/2014/main" id="{6A2D606F-58D6-4940-86A9-EE858A7F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28">
              <a:extLst>
                <a:ext uri="{FF2B5EF4-FFF2-40B4-BE49-F238E27FC236}">
                  <a16:creationId xmlns:a16="http://schemas.microsoft.com/office/drawing/2014/main" id="{1C1F0A78-CCD8-4A3E-B066-D60A30BC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29">
              <a:extLst>
                <a:ext uri="{FF2B5EF4-FFF2-40B4-BE49-F238E27FC236}">
                  <a16:creationId xmlns:a16="http://schemas.microsoft.com/office/drawing/2014/main" id="{7BA0CC5B-6364-4546-9EA7-E19CB7FE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30">
              <a:extLst>
                <a:ext uri="{FF2B5EF4-FFF2-40B4-BE49-F238E27FC236}">
                  <a16:creationId xmlns:a16="http://schemas.microsoft.com/office/drawing/2014/main" id="{DB256350-5A63-4D96-901F-E04B5680F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31">
              <a:extLst>
                <a:ext uri="{FF2B5EF4-FFF2-40B4-BE49-F238E27FC236}">
                  <a16:creationId xmlns:a16="http://schemas.microsoft.com/office/drawing/2014/main" id="{6487DF49-025B-463E-9B4F-F5C64E706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32">
              <a:extLst>
                <a:ext uri="{FF2B5EF4-FFF2-40B4-BE49-F238E27FC236}">
                  <a16:creationId xmlns:a16="http://schemas.microsoft.com/office/drawing/2014/main" id="{A230E567-D594-40AD-AFD5-635B1057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33">
              <a:extLst>
                <a:ext uri="{FF2B5EF4-FFF2-40B4-BE49-F238E27FC236}">
                  <a16:creationId xmlns:a16="http://schemas.microsoft.com/office/drawing/2014/main" id="{EBCC4D6D-CDEF-4BF2-9715-FD037A41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34">
              <a:extLst>
                <a:ext uri="{FF2B5EF4-FFF2-40B4-BE49-F238E27FC236}">
                  <a16:creationId xmlns:a16="http://schemas.microsoft.com/office/drawing/2014/main" id="{A8D0D963-B02A-4984-BD5C-6CDD63A4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35">
              <a:extLst>
                <a:ext uri="{FF2B5EF4-FFF2-40B4-BE49-F238E27FC236}">
                  <a16:creationId xmlns:a16="http://schemas.microsoft.com/office/drawing/2014/main" id="{5D4B7C0E-0D2A-4F23-A317-FAD6AD2F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36">
              <a:extLst>
                <a:ext uri="{FF2B5EF4-FFF2-40B4-BE49-F238E27FC236}">
                  <a16:creationId xmlns:a16="http://schemas.microsoft.com/office/drawing/2014/main" id="{D519A062-7FD7-4894-AC86-E40CF7206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37">
              <a:extLst>
                <a:ext uri="{FF2B5EF4-FFF2-40B4-BE49-F238E27FC236}">
                  <a16:creationId xmlns:a16="http://schemas.microsoft.com/office/drawing/2014/main" id="{2C236EEB-EDA7-4F37-A30F-3A732469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38">
              <a:extLst>
                <a:ext uri="{FF2B5EF4-FFF2-40B4-BE49-F238E27FC236}">
                  <a16:creationId xmlns:a16="http://schemas.microsoft.com/office/drawing/2014/main" id="{FFF2760E-B3C3-4456-A964-EA7D37764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39">
              <a:extLst>
                <a:ext uri="{FF2B5EF4-FFF2-40B4-BE49-F238E27FC236}">
                  <a16:creationId xmlns:a16="http://schemas.microsoft.com/office/drawing/2014/main" id="{5F5AA42A-C104-4B7E-897C-951D78EA8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40">
              <a:extLst>
                <a:ext uri="{FF2B5EF4-FFF2-40B4-BE49-F238E27FC236}">
                  <a16:creationId xmlns:a16="http://schemas.microsoft.com/office/drawing/2014/main" id="{4AECCB44-C75A-4914-BC8C-20FD912F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41">
              <a:extLst>
                <a:ext uri="{FF2B5EF4-FFF2-40B4-BE49-F238E27FC236}">
                  <a16:creationId xmlns:a16="http://schemas.microsoft.com/office/drawing/2014/main" id="{F30D1B90-5046-4FEE-8A98-B2265C66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42">
              <a:extLst>
                <a:ext uri="{FF2B5EF4-FFF2-40B4-BE49-F238E27FC236}">
                  <a16:creationId xmlns:a16="http://schemas.microsoft.com/office/drawing/2014/main" id="{6B72E31F-AE64-47F0-96DD-CDC651F5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43">
              <a:extLst>
                <a:ext uri="{FF2B5EF4-FFF2-40B4-BE49-F238E27FC236}">
                  <a16:creationId xmlns:a16="http://schemas.microsoft.com/office/drawing/2014/main" id="{7086512A-34BD-4751-802C-76596C94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44">
              <a:extLst>
                <a:ext uri="{FF2B5EF4-FFF2-40B4-BE49-F238E27FC236}">
                  <a16:creationId xmlns:a16="http://schemas.microsoft.com/office/drawing/2014/main" id="{D6EEA243-D4B2-48A8-8178-04BF21EF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45">
              <a:extLst>
                <a:ext uri="{FF2B5EF4-FFF2-40B4-BE49-F238E27FC236}">
                  <a16:creationId xmlns:a16="http://schemas.microsoft.com/office/drawing/2014/main" id="{E68B6C77-D56B-4401-9095-B51CDEACB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46">
              <a:extLst>
                <a:ext uri="{FF2B5EF4-FFF2-40B4-BE49-F238E27FC236}">
                  <a16:creationId xmlns:a16="http://schemas.microsoft.com/office/drawing/2014/main" id="{1687B216-AF8E-4031-8A19-9A11C16D7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47">
              <a:extLst>
                <a:ext uri="{FF2B5EF4-FFF2-40B4-BE49-F238E27FC236}">
                  <a16:creationId xmlns:a16="http://schemas.microsoft.com/office/drawing/2014/main" id="{09BA08A6-CE6C-4061-A6F0-ACDCAD1D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48">
              <a:extLst>
                <a:ext uri="{FF2B5EF4-FFF2-40B4-BE49-F238E27FC236}">
                  <a16:creationId xmlns:a16="http://schemas.microsoft.com/office/drawing/2014/main" id="{78EF3257-AF06-4467-B079-31A4EFD0C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49">
              <a:extLst>
                <a:ext uri="{FF2B5EF4-FFF2-40B4-BE49-F238E27FC236}">
                  <a16:creationId xmlns:a16="http://schemas.microsoft.com/office/drawing/2014/main" id="{BB75020F-EB5B-4A61-A539-95922B437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50">
              <a:extLst>
                <a:ext uri="{FF2B5EF4-FFF2-40B4-BE49-F238E27FC236}">
                  <a16:creationId xmlns:a16="http://schemas.microsoft.com/office/drawing/2014/main" id="{7C6E213E-95A5-4FCD-96E8-BEE094B84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51">
              <a:extLst>
                <a:ext uri="{FF2B5EF4-FFF2-40B4-BE49-F238E27FC236}">
                  <a16:creationId xmlns:a16="http://schemas.microsoft.com/office/drawing/2014/main" id="{9D3C0922-900A-43FA-BE31-AF553FB7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52">
              <a:extLst>
                <a:ext uri="{FF2B5EF4-FFF2-40B4-BE49-F238E27FC236}">
                  <a16:creationId xmlns:a16="http://schemas.microsoft.com/office/drawing/2014/main" id="{683CF761-DB84-45E6-A404-AA3DC1037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53">
              <a:extLst>
                <a:ext uri="{FF2B5EF4-FFF2-40B4-BE49-F238E27FC236}">
                  <a16:creationId xmlns:a16="http://schemas.microsoft.com/office/drawing/2014/main" id="{06DBCA84-B604-49FC-9F8A-62FAC7393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6" name="TextBox 375">
            <a:extLst>
              <a:ext uri="{FF2B5EF4-FFF2-40B4-BE49-F238E27FC236}">
                <a16:creationId xmlns:a16="http://schemas.microsoft.com/office/drawing/2014/main" id="{CE77FE92-D00E-4561-970C-3BD042FFECD4}"/>
              </a:ext>
            </a:extLst>
          </p:cNvPr>
          <p:cNvSpPr txBox="1"/>
          <p:nvPr/>
        </p:nvSpPr>
        <p:spPr>
          <a:xfrm>
            <a:off x="280112" y="1518560"/>
            <a:ext cx="49068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86 – 16       = 70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c) 250 : 5 + 5  = 25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e) 80 + 4 : 2    = 42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h) 90 + 30 x 3 = 180 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D07D4971-0B34-4315-BE12-76A980F62D89}"/>
              </a:ext>
            </a:extLst>
          </p:cNvPr>
          <p:cNvSpPr txBox="1"/>
          <p:nvPr/>
        </p:nvSpPr>
        <p:spPr>
          <a:xfrm>
            <a:off x="6716809" y="1524000"/>
            <a:ext cx="3866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b) 23 x 2 – 1 = 23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d) 40 + 80 : 4 = 30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g) 70 + 30 : 2 = 50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i) 70 + 30 : 2 = 85</a:t>
            </a:r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9C3CECFA-D472-4581-BF22-DD2772911526}"/>
              </a:ext>
            </a:extLst>
          </p:cNvPr>
          <p:cNvSpPr/>
          <p:nvPr/>
        </p:nvSpPr>
        <p:spPr>
          <a:xfrm>
            <a:off x="4475812" y="1464763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4A47A59F-0C42-443F-A494-9515351536DA}"/>
              </a:ext>
            </a:extLst>
          </p:cNvPr>
          <p:cNvSpPr/>
          <p:nvPr/>
        </p:nvSpPr>
        <p:spPr>
          <a:xfrm>
            <a:off x="4478673" y="2478914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66423414-7F79-42EB-875F-227907442E92}"/>
              </a:ext>
            </a:extLst>
          </p:cNvPr>
          <p:cNvSpPr/>
          <p:nvPr/>
        </p:nvSpPr>
        <p:spPr>
          <a:xfrm>
            <a:off x="4489154" y="3597909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B70F448E-D679-46D0-A2D7-4FD83C0A3340}"/>
              </a:ext>
            </a:extLst>
          </p:cNvPr>
          <p:cNvSpPr/>
          <p:nvPr/>
        </p:nvSpPr>
        <p:spPr>
          <a:xfrm>
            <a:off x="10699326" y="1534027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0666BD44-51D8-418D-AAD2-BE01543CDFDC}"/>
              </a:ext>
            </a:extLst>
          </p:cNvPr>
          <p:cNvSpPr/>
          <p:nvPr/>
        </p:nvSpPr>
        <p:spPr>
          <a:xfrm>
            <a:off x="4478673" y="4737484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FC60F5CD-BB46-4F98-B725-2C6E45D154A2}"/>
              </a:ext>
            </a:extLst>
          </p:cNvPr>
          <p:cNvSpPr/>
          <p:nvPr/>
        </p:nvSpPr>
        <p:spPr>
          <a:xfrm>
            <a:off x="10729278" y="2499392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05730DC2-B74D-4109-AFF3-31BF8B6DE023}"/>
              </a:ext>
            </a:extLst>
          </p:cNvPr>
          <p:cNvSpPr/>
          <p:nvPr/>
        </p:nvSpPr>
        <p:spPr>
          <a:xfrm>
            <a:off x="10742231" y="3682007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C3913F54-7361-42FE-8293-4BFC96E6FE84}"/>
              </a:ext>
            </a:extLst>
          </p:cNvPr>
          <p:cNvSpPr/>
          <p:nvPr/>
        </p:nvSpPr>
        <p:spPr>
          <a:xfrm>
            <a:off x="10718203" y="4739001"/>
            <a:ext cx="711107" cy="669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4B67D8EC-D90B-473B-ADBF-868324501413}"/>
              </a:ext>
            </a:extLst>
          </p:cNvPr>
          <p:cNvSpPr txBox="1"/>
          <p:nvPr/>
        </p:nvSpPr>
        <p:spPr>
          <a:xfrm>
            <a:off x="4594771" y="1510206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066B4637-84AC-4CC2-99E3-17EE75BA1313}"/>
              </a:ext>
            </a:extLst>
          </p:cNvPr>
          <p:cNvSpPr txBox="1"/>
          <p:nvPr/>
        </p:nvSpPr>
        <p:spPr>
          <a:xfrm>
            <a:off x="10834895" y="1534387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82FAAE54-5D4A-4080-AEE9-761B7EFB1723}"/>
              </a:ext>
            </a:extLst>
          </p:cNvPr>
          <p:cNvSpPr txBox="1"/>
          <p:nvPr/>
        </p:nvSpPr>
        <p:spPr>
          <a:xfrm>
            <a:off x="4610090" y="2530311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34E9F86E-10DF-40A7-8AE2-E57FD94E824C}"/>
              </a:ext>
            </a:extLst>
          </p:cNvPr>
          <p:cNvSpPr txBox="1"/>
          <p:nvPr/>
        </p:nvSpPr>
        <p:spPr>
          <a:xfrm>
            <a:off x="10857683" y="2539049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7ECE2AB6-F54C-462F-93A1-C9677DDDEA9B}"/>
              </a:ext>
            </a:extLst>
          </p:cNvPr>
          <p:cNvSpPr txBox="1"/>
          <p:nvPr/>
        </p:nvSpPr>
        <p:spPr>
          <a:xfrm>
            <a:off x="4635711" y="3636413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DE415E9D-D3D8-4A0B-9B6C-2E1CBFBFB554}"/>
              </a:ext>
            </a:extLst>
          </p:cNvPr>
          <p:cNvSpPr txBox="1"/>
          <p:nvPr/>
        </p:nvSpPr>
        <p:spPr>
          <a:xfrm>
            <a:off x="10874120" y="3721033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BF3B0D1A-A9DF-4EED-8342-D88CF36B5A8D}"/>
              </a:ext>
            </a:extLst>
          </p:cNvPr>
          <p:cNvSpPr txBox="1"/>
          <p:nvPr/>
        </p:nvSpPr>
        <p:spPr>
          <a:xfrm>
            <a:off x="4597712" y="4774444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3ED21C0B-4A3A-4BE8-9985-11D00B18778A}"/>
              </a:ext>
            </a:extLst>
          </p:cNvPr>
          <p:cNvSpPr txBox="1"/>
          <p:nvPr/>
        </p:nvSpPr>
        <p:spPr>
          <a:xfrm>
            <a:off x="10857683" y="4832931"/>
            <a:ext cx="49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0771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531</Words>
  <Application>Microsoft Office PowerPoint</Application>
  <PresentationFormat>Widescreen</PresentationFormat>
  <Paragraphs>105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等线</vt:lpstr>
      <vt:lpstr>Arial</vt:lpstr>
      <vt:lpstr>Times New Roman</vt:lpstr>
      <vt:lpstr>UTM Cookies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Ngọc Anh Nguyễn</cp:lastModifiedBy>
  <cp:revision>203</cp:revision>
  <dcterms:created xsi:type="dcterms:W3CDTF">2009-11-24T12:53:26Z</dcterms:created>
  <dcterms:modified xsi:type="dcterms:W3CDTF">2021-12-12T16:11:46Z</dcterms:modified>
</cp:coreProperties>
</file>